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67" r:id="rId6"/>
    <p:sldId id="269" r:id="rId7"/>
    <p:sldId id="272" r:id="rId8"/>
    <p:sldId id="270" r:id="rId9"/>
    <p:sldId id="271" r:id="rId10"/>
    <p:sldId id="273" r:id="rId11"/>
    <p:sldId id="274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707EA0-27F4-4227-B1DB-59D3018FDEC9}" type="doc">
      <dgm:prSet loTypeId="urn:microsoft.com/office/officeart/2005/8/layout/vList2" loCatId="list" qsTypeId="urn:microsoft.com/office/officeart/2005/8/quickstyle/simple2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0B08ADC-87E0-40B4-8FB9-499C78AB2A55}">
      <dgm:prSet/>
      <dgm:spPr/>
      <dgm:t>
        <a:bodyPr/>
        <a:lstStyle/>
        <a:p>
          <a:r>
            <a:rPr lang="en-US" baseline="0"/>
            <a:t>Product Owner</a:t>
          </a:r>
          <a:endParaRPr lang="en-US"/>
        </a:p>
      </dgm:t>
    </dgm:pt>
    <dgm:pt modelId="{98264863-F308-4135-BAA4-73BE24238207}" type="parTrans" cxnId="{BE4596BB-E0DC-46E9-9E16-0A172176DF54}">
      <dgm:prSet/>
      <dgm:spPr/>
      <dgm:t>
        <a:bodyPr/>
        <a:lstStyle/>
        <a:p>
          <a:endParaRPr lang="en-US"/>
        </a:p>
      </dgm:t>
    </dgm:pt>
    <dgm:pt modelId="{61C09896-D26E-4A87-AF4A-D2B9D67A6D49}" type="sibTrans" cxnId="{BE4596BB-E0DC-46E9-9E16-0A172176DF54}">
      <dgm:prSet/>
      <dgm:spPr/>
      <dgm:t>
        <a:bodyPr/>
        <a:lstStyle/>
        <a:p>
          <a:endParaRPr lang="en-US"/>
        </a:p>
      </dgm:t>
    </dgm:pt>
    <dgm:pt modelId="{47552B49-069A-4A4C-BBE1-90F812CAE9BD}">
      <dgm:prSet/>
      <dgm:spPr/>
      <dgm:t>
        <a:bodyPr/>
        <a:lstStyle/>
        <a:p>
          <a:r>
            <a:rPr lang="en-US" i="1" baseline="0"/>
            <a:t>Interacts with Stakeholders and Users</a:t>
          </a:r>
          <a:endParaRPr lang="en-US"/>
        </a:p>
      </dgm:t>
    </dgm:pt>
    <dgm:pt modelId="{1A5470B2-605D-4D56-A5E4-A98E4E5AEB2B}" type="parTrans" cxnId="{EC9A0C6C-A934-4CB3-A362-FE3BFDF48080}">
      <dgm:prSet/>
      <dgm:spPr/>
      <dgm:t>
        <a:bodyPr/>
        <a:lstStyle/>
        <a:p>
          <a:endParaRPr lang="en-US"/>
        </a:p>
      </dgm:t>
    </dgm:pt>
    <dgm:pt modelId="{201B6FAA-E819-4C79-9C88-C993739A3CB2}" type="sibTrans" cxnId="{EC9A0C6C-A934-4CB3-A362-FE3BFDF48080}">
      <dgm:prSet/>
      <dgm:spPr/>
      <dgm:t>
        <a:bodyPr/>
        <a:lstStyle/>
        <a:p>
          <a:endParaRPr lang="en-US"/>
        </a:p>
      </dgm:t>
    </dgm:pt>
    <dgm:pt modelId="{B4985130-16E9-44B5-BF82-CFABDF5FECFE}">
      <dgm:prSet/>
      <dgm:spPr/>
      <dgm:t>
        <a:bodyPr/>
        <a:lstStyle/>
        <a:p>
          <a:r>
            <a:rPr lang="en-US" i="1" baseline="0"/>
            <a:t>Directs work through making User Stories and maintaining Product Backlog</a:t>
          </a:r>
          <a:endParaRPr lang="en-US"/>
        </a:p>
      </dgm:t>
    </dgm:pt>
    <dgm:pt modelId="{3C0EFE96-31FE-497B-AA67-FE610C885021}" type="parTrans" cxnId="{7DBCD9A4-CC82-4B8E-9026-B346A128BABF}">
      <dgm:prSet/>
      <dgm:spPr/>
      <dgm:t>
        <a:bodyPr/>
        <a:lstStyle/>
        <a:p>
          <a:endParaRPr lang="en-US"/>
        </a:p>
      </dgm:t>
    </dgm:pt>
    <dgm:pt modelId="{70280142-4AAF-4310-8FD0-4B8590083ACD}" type="sibTrans" cxnId="{7DBCD9A4-CC82-4B8E-9026-B346A128BABF}">
      <dgm:prSet/>
      <dgm:spPr/>
      <dgm:t>
        <a:bodyPr/>
        <a:lstStyle/>
        <a:p>
          <a:endParaRPr lang="en-US"/>
        </a:p>
      </dgm:t>
    </dgm:pt>
    <dgm:pt modelId="{06A7086E-5F08-447A-B0D0-F0A2024CC910}">
      <dgm:prSet/>
      <dgm:spPr/>
      <dgm:t>
        <a:bodyPr/>
        <a:lstStyle/>
        <a:p>
          <a:r>
            <a:rPr lang="en-US" baseline="0"/>
            <a:t>Scrum Master</a:t>
          </a:r>
          <a:endParaRPr lang="en-US"/>
        </a:p>
      </dgm:t>
    </dgm:pt>
    <dgm:pt modelId="{4AF6DE94-CEE2-4227-B1D7-8953D0A5F5CF}" type="parTrans" cxnId="{D64DD2FD-6738-48E9-A596-3FF3609185A5}">
      <dgm:prSet/>
      <dgm:spPr/>
      <dgm:t>
        <a:bodyPr/>
        <a:lstStyle/>
        <a:p>
          <a:endParaRPr lang="en-US"/>
        </a:p>
      </dgm:t>
    </dgm:pt>
    <dgm:pt modelId="{ADEE90F0-EA59-4C6F-9597-80C0BC576782}" type="sibTrans" cxnId="{D64DD2FD-6738-48E9-A596-3FF3609185A5}">
      <dgm:prSet/>
      <dgm:spPr/>
      <dgm:t>
        <a:bodyPr/>
        <a:lstStyle/>
        <a:p>
          <a:endParaRPr lang="en-US"/>
        </a:p>
      </dgm:t>
    </dgm:pt>
    <dgm:pt modelId="{D35219D7-A557-46E1-BDA0-91313C38BD5B}">
      <dgm:prSet/>
      <dgm:spPr/>
      <dgm:t>
        <a:bodyPr/>
        <a:lstStyle/>
        <a:p>
          <a:r>
            <a:rPr lang="en-US" i="1" baseline="0"/>
            <a:t>Pseudo-leader of the group, helping the Developers when needed</a:t>
          </a:r>
          <a:endParaRPr lang="en-US"/>
        </a:p>
      </dgm:t>
    </dgm:pt>
    <dgm:pt modelId="{8F652A99-4AEC-4F58-B05D-8AC3441C5E9A}" type="parTrans" cxnId="{EB29AE9D-CDEC-4FE9-97C2-E6AD91126839}">
      <dgm:prSet/>
      <dgm:spPr/>
      <dgm:t>
        <a:bodyPr/>
        <a:lstStyle/>
        <a:p>
          <a:endParaRPr lang="en-US"/>
        </a:p>
      </dgm:t>
    </dgm:pt>
    <dgm:pt modelId="{1B950EB0-E8D3-4828-9E82-6F095B24F92F}" type="sibTrans" cxnId="{EB29AE9D-CDEC-4FE9-97C2-E6AD91126839}">
      <dgm:prSet/>
      <dgm:spPr/>
      <dgm:t>
        <a:bodyPr/>
        <a:lstStyle/>
        <a:p>
          <a:endParaRPr lang="en-US"/>
        </a:p>
      </dgm:t>
    </dgm:pt>
    <dgm:pt modelId="{3983C3EE-ACF0-4A1B-A522-F1A169D43CAC}">
      <dgm:prSet/>
      <dgm:spPr/>
      <dgm:t>
        <a:bodyPr/>
        <a:lstStyle/>
        <a:p>
          <a:r>
            <a:rPr lang="en-US" i="1" baseline="0"/>
            <a:t>Runs Scrum activities like the Daily Scrum</a:t>
          </a:r>
          <a:endParaRPr lang="en-US"/>
        </a:p>
      </dgm:t>
    </dgm:pt>
    <dgm:pt modelId="{8FB292A7-73A4-4BFA-BAA7-ED0FF0038665}" type="parTrans" cxnId="{03B5BAAA-959D-49A1-A18C-AFB01E6A6976}">
      <dgm:prSet/>
      <dgm:spPr/>
      <dgm:t>
        <a:bodyPr/>
        <a:lstStyle/>
        <a:p>
          <a:endParaRPr lang="en-US"/>
        </a:p>
      </dgm:t>
    </dgm:pt>
    <dgm:pt modelId="{1423DF78-E23C-48B0-AE69-2D44768C59DC}" type="sibTrans" cxnId="{03B5BAAA-959D-49A1-A18C-AFB01E6A6976}">
      <dgm:prSet/>
      <dgm:spPr/>
      <dgm:t>
        <a:bodyPr/>
        <a:lstStyle/>
        <a:p>
          <a:endParaRPr lang="en-US"/>
        </a:p>
      </dgm:t>
    </dgm:pt>
    <dgm:pt modelId="{863F28EA-7B81-42F6-8828-7E28A8130BEE}">
      <dgm:prSet/>
      <dgm:spPr/>
      <dgm:t>
        <a:bodyPr/>
        <a:lstStyle/>
        <a:p>
          <a:r>
            <a:rPr lang="en-US" baseline="0"/>
            <a:t>Developer</a:t>
          </a:r>
          <a:endParaRPr lang="en-US"/>
        </a:p>
      </dgm:t>
    </dgm:pt>
    <dgm:pt modelId="{293974F1-6517-4DD0-8C1B-49267C036D75}" type="parTrans" cxnId="{712B13B9-D01B-4291-8FD1-7FC729786BCF}">
      <dgm:prSet/>
      <dgm:spPr/>
      <dgm:t>
        <a:bodyPr/>
        <a:lstStyle/>
        <a:p>
          <a:endParaRPr lang="en-US"/>
        </a:p>
      </dgm:t>
    </dgm:pt>
    <dgm:pt modelId="{2D116BF2-FE54-4C31-97B6-CFA40A2C4ACD}" type="sibTrans" cxnId="{712B13B9-D01B-4291-8FD1-7FC729786BCF}">
      <dgm:prSet/>
      <dgm:spPr/>
      <dgm:t>
        <a:bodyPr/>
        <a:lstStyle/>
        <a:p>
          <a:endParaRPr lang="en-US"/>
        </a:p>
      </dgm:t>
    </dgm:pt>
    <dgm:pt modelId="{C0307233-DAB6-4C28-B2C5-8842A6366B5A}">
      <dgm:prSet/>
      <dgm:spPr/>
      <dgm:t>
        <a:bodyPr/>
        <a:lstStyle/>
        <a:p>
          <a:r>
            <a:rPr lang="en-US" i="1" baseline="0"/>
            <a:t>Creates code based on User Stories</a:t>
          </a:r>
          <a:endParaRPr lang="en-US"/>
        </a:p>
      </dgm:t>
    </dgm:pt>
    <dgm:pt modelId="{A508F079-B9F1-4432-B270-8AD9CEA59C1B}" type="parTrans" cxnId="{C581F2D3-029E-4021-AD28-D7B03F03E80B}">
      <dgm:prSet/>
      <dgm:spPr/>
      <dgm:t>
        <a:bodyPr/>
        <a:lstStyle/>
        <a:p>
          <a:endParaRPr lang="en-US"/>
        </a:p>
      </dgm:t>
    </dgm:pt>
    <dgm:pt modelId="{0F6457AB-C296-4CC2-967F-A4887922B0F9}" type="sibTrans" cxnId="{C581F2D3-029E-4021-AD28-D7B03F03E80B}">
      <dgm:prSet/>
      <dgm:spPr/>
      <dgm:t>
        <a:bodyPr/>
        <a:lstStyle/>
        <a:p>
          <a:endParaRPr lang="en-US"/>
        </a:p>
      </dgm:t>
    </dgm:pt>
    <dgm:pt modelId="{F1930E1B-5860-491C-AF04-E3DFD0F69CB6}">
      <dgm:prSet/>
      <dgm:spPr/>
      <dgm:t>
        <a:bodyPr/>
        <a:lstStyle/>
        <a:p>
          <a:r>
            <a:rPr lang="en-US" i="1" baseline="0"/>
            <a:t>Must be Independently motivated and work with team to keep up with Sprints</a:t>
          </a:r>
          <a:endParaRPr lang="en-US"/>
        </a:p>
      </dgm:t>
    </dgm:pt>
    <dgm:pt modelId="{8684F82D-6F59-4F46-AD96-E154E1F31112}" type="parTrans" cxnId="{D7A79EC3-B5F4-4DFA-8913-B8F280E7D125}">
      <dgm:prSet/>
      <dgm:spPr/>
      <dgm:t>
        <a:bodyPr/>
        <a:lstStyle/>
        <a:p>
          <a:endParaRPr lang="en-US"/>
        </a:p>
      </dgm:t>
    </dgm:pt>
    <dgm:pt modelId="{872B3CA7-5340-404E-8B00-7F449DE4232E}" type="sibTrans" cxnId="{D7A79EC3-B5F4-4DFA-8913-B8F280E7D125}">
      <dgm:prSet/>
      <dgm:spPr/>
      <dgm:t>
        <a:bodyPr/>
        <a:lstStyle/>
        <a:p>
          <a:endParaRPr lang="en-US"/>
        </a:p>
      </dgm:t>
    </dgm:pt>
    <dgm:pt modelId="{37936ED4-5282-489C-8024-F33CA1853438}">
      <dgm:prSet/>
      <dgm:spPr/>
      <dgm:t>
        <a:bodyPr/>
        <a:lstStyle/>
        <a:p>
          <a:r>
            <a:rPr lang="en-US" baseline="0"/>
            <a:t>Tester</a:t>
          </a:r>
          <a:endParaRPr lang="en-US"/>
        </a:p>
      </dgm:t>
    </dgm:pt>
    <dgm:pt modelId="{4DB6DCED-4B94-4638-B0F4-37ED7DE7E789}" type="parTrans" cxnId="{80B863B1-9AA5-4499-8054-094ADD9D713D}">
      <dgm:prSet/>
      <dgm:spPr/>
      <dgm:t>
        <a:bodyPr/>
        <a:lstStyle/>
        <a:p>
          <a:endParaRPr lang="en-US"/>
        </a:p>
      </dgm:t>
    </dgm:pt>
    <dgm:pt modelId="{E2E417DB-35AC-48D0-B3E8-2F8B862A918A}" type="sibTrans" cxnId="{80B863B1-9AA5-4499-8054-094ADD9D713D}">
      <dgm:prSet/>
      <dgm:spPr/>
      <dgm:t>
        <a:bodyPr/>
        <a:lstStyle/>
        <a:p>
          <a:endParaRPr lang="en-US"/>
        </a:p>
      </dgm:t>
    </dgm:pt>
    <dgm:pt modelId="{D6EE7E9E-0864-4BB6-948A-2D6A6E2ECC3E}">
      <dgm:prSet/>
      <dgm:spPr/>
      <dgm:t>
        <a:bodyPr/>
        <a:lstStyle/>
        <a:p>
          <a:r>
            <a:rPr lang="en-US" i="1" baseline="0"/>
            <a:t>Develops test cases based on User Stories</a:t>
          </a:r>
          <a:endParaRPr lang="en-US"/>
        </a:p>
      </dgm:t>
    </dgm:pt>
    <dgm:pt modelId="{14B1C01E-ADE5-4B47-9F0F-22BA7377239D}" type="parTrans" cxnId="{EC66CFE5-83BF-441A-8B5E-FA8AEF7D5CA5}">
      <dgm:prSet/>
      <dgm:spPr/>
      <dgm:t>
        <a:bodyPr/>
        <a:lstStyle/>
        <a:p>
          <a:endParaRPr lang="en-US"/>
        </a:p>
      </dgm:t>
    </dgm:pt>
    <dgm:pt modelId="{85724F29-BEF2-47AC-AF21-554E312121B3}" type="sibTrans" cxnId="{EC66CFE5-83BF-441A-8B5E-FA8AEF7D5CA5}">
      <dgm:prSet/>
      <dgm:spPr/>
      <dgm:t>
        <a:bodyPr/>
        <a:lstStyle/>
        <a:p>
          <a:endParaRPr lang="en-US"/>
        </a:p>
      </dgm:t>
    </dgm:pt>
    <dgm:pt modelId="{619B3B24-78D9-4A88-8985-43ABD64619DC}">
      <dgm:prSet/>
      <dgm:spPr/>
      <dgm:t>
        <a:bodyPr/>
        <a:lstStyle/>
        <a:p>
          <a:r>
            <a:rPr lang="en-US" i="1" baseline="0"/>
            <a:t>Tests throughout the development process, not after</a:t>
          </a:r>
          <a:endParaRPr lang="en-US"/>
        </a:p>
      </dgm:t>
    </dgm:pt>
    <dgm:pt modelId="{D120A299-AD5F-4611-8DCC-0BE68A1716D9}" type="parTrans" cxnId="{7EDC3EA3-2831-4BBA-A1E5-6BD2D61DC463}">
      <dgm:prSet/>
      <dgm:spPr/>
      <dgm:t>
        <a:bodyPr/>
        <a:lstStyle/>
        <a:p>
          <a:endParaRPr lang="en-US"/>
        </a:p>
      </dgm:t>
    </dgm:pt>
    <dgm:pt modelId="{75EF9567-5013-4723-9327-5F54B945857A}" type="sibTrans" cxnId="{7EDC3EA3-2831-4BBA-A1E5-6BD2D61DC463}">
      <dgm:prSet/>
      <dgm:spPr/>
      <dgm:t>
        <a:bodyPr/>
        <a:lstStyle/>
        <a:p>
          <a:endParaRPr lang="en-US"/>
        </a:p>
      </dgm:t>
    </dgm:pt>
    <dgm:pt modelId="{45DA2A46-7E93-4BED-9195-55BD188D41DB}" type="pres">
      <dgm:prSet presAssocID="{5A707EA0-27F4-4227-B1DB-59D3018FDEC9}" presName="linear" presStyleCnt="0">
        <dgm:presLayoutVars>
          <dgm:animLvl val="lvl"/>
          <dgm:resizeHandles val="exact"/>
        </dgm:presLayoutVars>
      </dgm:prSet>
      <dgm:spPr/>
    </dgm:pt>
    <dgm:pt modelId="{F534B24E-5002-4A64-9059-AB47312D9962}" type="pres">
      <dgm:prSet presAssocID="{C0B08ADC-87E0-40B4-8FB9-499C78AB2A5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951C031-1532-4BAD-BD51-8A2FDF0E6D7D}" type="pres">
      <dgm:prSet presAssocID="{C0B08ADC-87E0-40B4-8FB9-499C78AB2A55}" presName="childText" presStyleLbl="revTx" presStyleIdx="0" presStyleCnt="4">
        <dgm:presLayoutVars>
          <dgm:bulletEnabled val="1"/>
        </dgm:presLayoutVars>
      </dgm:prSet>
      <dgm:spPr/>
    </dgm:pt>
    <dgm:pt modelId="{EB4E04AD-DB6C-40CE-A257-CEBED2D0392F}" type="pres">
      <dgm:prSet presAssocID="{06A7086E-5F08-447A-B0D0-F0A2024CC91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4899E36-DFE8-4C85-8379-21FEE9103C0A}" type="pres">
      <dgm:prSet presAssocID="{06A7086E-5F08-447A-B0D0-F0A2024CC910}" presName="childText" presStyleLbl="revTx" presStyleIdx="1" presStyleCnt="4">
        <dgm:presLayoutVars>
          <dgm:bulletEnabled val="1"/>
        </dgm:presLayoutVars>
      </dgm:prSet>
      <dgm:spPr/>
    </dgm:pt>
    <dgm:pt modelId="{007438B1-6CC8-4CB9-A2C3-E8A727FF2CAC}" type="pres">
      <dgm:prSet presAssocID="{863F28EA-7B81-42F6-8828-7E28A8130BE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30A7E2E-BC47-4834-A965-4F97AF7A14D4}" type="pres">
      <dgm:prSet presAssocID="{863F28EA-7B81-42F6-8828-7E28A8130BEE}" presName="childText" presStyleLbl="revTx" presStyleIdx="2" presStyleCnt="4">
        <dgm:presLayoutVars>
          <dgm:bulletEnabled val="1"/>
        </dgm:presLayoutVars>
      </dgm:prSet>
      <dgm:spPr/>
    </dgm:pt>
    <dgm:pt modelId="{D6CBA4BB-7762-44CA-90D2-F93FAE8B8A5E}" type="pres">
      <dgm:prSet presAssocID="{37936ED4-5282-489C-8024-F33CA185343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7BB0733-DFFD-4569-BC1F-D0130CFEE57E}" type="pres">
      <dgm:prSet presAssocID="{37936ED4-5282-489C-8024-F33CA185343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79F68C0D-B3C2-4C81-87CE-19E7213F9E53}" type="presOf" srcId="{B4985130-16E9-44B5-BF82-CFABDF5FECFE}" destId="{B951C031-1532-4BAD-BD51-8A2FDF0E6D7D}" srcOrd="0" destOrd="1" presId="urn:microsoft.com/office/officeart/2005/8/layout/vList2"/>
    <dgm:cxn modelId="{71C1A114-37F0-4686-AE80-48EB06337A28}" type="presOf" srcId="{863F28EA-7B81-42F6-8828-7E28A8130BEE}" destId="{007438B1-6CC8-4CB9-A2C3-E8A727FF2CAC}" srcOrd="0" destOrd="0" presId="urn:microsoft.com/office/officeart/2005/8/layout/vList2"/>
    <dgm:cxn modelId="{2A29E119-B651-440C-B41F-0BBD6E2CB8E0}" type="presOf" srcId="{D6EE7E9E-0864-4BB6-948A-2D6A6E2ECC3E}" destId="{87BB0733-DFFD-4569-BC1F-D0130CFEE57E}" srcOrd="0" destOrd="0" presId="urn:microsoft.com/office/officeart/2005/8/layout/vList2"/>
    <dgm:cxn modelId="{1AAE2A1E-CF31-435F-9BBB-0A30A391B390}" type="presOf" srcId="{D35219D7-A557-46E1-BDA0-91313C38BD5B}" destId="{84899E36-DFE8-4C85-8379-21FEE9103C0A}" srcOrd="0" destOrd="0" presId="urn:microsoft.com/office/officeart/2005/8/layout/vList2"/>
    <dgm:cxn modelId="{989BF25E-EF00-4B30-AACD-D692856B1202}" type="presOf" srcId="{06A7086E-5F08-447A-B0D0-F0A2024CC910}" destId="{EB4E04AD-DB6C-40CE-A257-CEBED2D0392F}" srcOrd="0" destOrd="0" presId="urn:microsoft.com/office/officeart/2005/8/layout/vList2"/>
    <dgm:cxn modelId="{E245E65F-C63A-43EC-80AE-E461588882B4}" type="presOf" srcId="{F1930E1B-5860-491C-AF04-E3DFD0F69CB6}" destId="{C30A7E2E-BC47-4834-A965-4F97AF7A14D4}" srcOrd="0" destOrd="1" presId="urn:microsoft.com/office/officeart/2005/8/layout/vList2"/>
    <dgm:cxn modelId="{EC9A0C6C-A934-4CB3-A362-FE3BFDF48080}" srcId="{C0B08ADC-87E0-40B4-8FB9-499C78AB2A55}" destId="{47552B49-069A-4A4C-BBE1-90F812CAE9BD}" srcOrd="0" destOrd="0" parTransId="{1A5470B2-605D-4D56-A5E4-A98E4E5AEB2B}" sibTransId="{201B6FAA-E819-4C79-9C88-C993739A3CB2}"/>
    <dgm:cxn modelId="{480D7B71-D567-4755-ACC1-B2E9771965F3}" type="presOf" srcId="{47552B49-069A-4A4C-BBE1-90F812CAE9BD}" destId="{B951C031-1532-4BAD-BD51-8A2FDF0E6D7D}" srcOrd="0" destOrd="0" presId="urn:microsoft.com/office/officeart/2005/8/layout/vList2"/>
    <dgm:cxn modelId="{8FC90987-D6A9-4A06-BA04-09CA538153D0}" type="presOf" srcId="{5A707EA0-27F4-4227-B1DB-59D3018FDEC9}" destId="{45DA2A46-7E93-4BED-9195-55BD188D41DB}" srcOrd="0" destOrd="0" presId="urn:microsoft.com/office/officeart/2005/8/layout/vList2"/>
    <dgm:cxn modelId="{B907E697-C317-4660-AD9B-526DFD8BF034}" type="presOf" srcId="{C0307233-DAB6-4C28-B2C5-8842A6366B5A}" destId="{C30A7E2E-BC47-4834-A965-4F97AF7A14D4}" srcOrd="0" destOrd="0" presId="urn:microsoft.com/office/officeart/2005/8/layout/vList2"/>
    <dgm:cxn modelId="{EB29AE9D-CDEC-4FE9-97C2-E6AD91126839}" srcId="{06A7086E-5F08-447A-B0D0-F0A2024CC910}" destId="{D35219D7-A557-46E1-BDA0-91313C38BD5B}" srcOrd="0" destOrd="0" parTransId="{8F652A99-4AEC-4F58-B05D-8AC3441C5E9A}" sibTransId="{1B950EB0-E8D3-4828-9E82-6F095B24F92F}"/>
    <dgm:cxn modelId="{7EDC3EA3-2831-4BBA-A1E5-6BD2D61DC463}" srcId="{37936ED4-5282-489C-8024-F33CA1853438}" destId="{619B3B24-78D9-4A88-8985-43ABD64619DC}" srcOrd="1" destOrd="0" parTransId="{D120A299-AD5F-4611-8DCC-0BE68A1716D9}" sibTransId="{75EF9567-5013-4723-9327-5F54B945857A}"/>
    <dgm:cxn modelId="{7DBCD9A4-CC82-4B8E-9026-B346A128BABF}" srcId="{C0B08ADC-87E0-40B4-8FB9-499C78AB2A55}" destId="{B4985130-16E9-44B5-BF82-CFABDF5FECFE}" srcOrd="1" destOrd="0" parTransId="{3C0EFE96-31FE-497B-AA67-FE610C885021}" sibTransId="{70280142-4AAF-4310-8FD0-4B8590083ACD}"/>
    <dgm:cxn modelId="{03B5BAAA-959D-49A1-A18C-AFB01E6A6976}" srcId="{06A7086E-5F08-447A-B0D0-F0A2024CC910}" destId="{3983C3EE-ACF0-4A1B-A522-F1A169D43CAC}" srcOrd="1" destOrd="0" parTransId="{8FB292A7-73A4-4BFA-BAA7-ED0FF0038665}" sibTransId="{1423DF78-E23C-48B0-AE69-2D44768C59DC}"/>
    <dgm:cxn modelId="{80B863B1-9AA5-4499-8054-094ADD9D713D}" srcId="{5A707EA0-27F4-4227-B1DB-59D3018FDEC9}" destId="{37936ED4-5282-489C-8024-F33CA1853438}" srcOrd="3" destOrd="0" parTransId="{4DB6DCED-4B94-4638-B0F4-37ED7DE7E789}" sibTransId="{E2E417DB-35AC-48D0-B3E8-2F8B862A918A}"/>
    <dgm:cxn modelId="{61FEEEB8-BCC8-4AE4-865F-D3408F08243B}" type="presOf" srcId="{619B3B24-78D9-4A88-8985-43ABD64619DC}" destId="{87BB0733-DFFD-4569-BC1F-D0130CFEE57E}" srcOrd="0" destOrd="1" presId="urn:microsoft.com/office/officeart/2005/8/layout/vList2"/>
    <dgm:cxn modelId="{712B13B9-D01B-4291-8FD1-7FC729786BCF}" srcId="{5A707EA0-27F4-4227-B1DB-59D3018FDEC9}" destId="{863F28EA-7B81-42F6-8828-7E28A8130BEE}" srcOrd="2" destOrd="0" parTransId="{293974F1-6517-4DD0-8C1B-49267C036D75}" sibTransId="{2D116BF2-FE54-4C31-97B6-CFA40A2C4ACD}"/>
    <dgm:cxn modelId="{E6C1CDBA-6845-4522-B8C8-21A4A0ADDFDA}" type="presOf" srcId="{3983C3EE-ACF0-4A1B-A522-F1A169D43CAC}" destId="{84899E36-DFE8-4C85-8379-21FEE9103C0A}" srcOrd="0" destOrd="1" presId="urn:microsoft.com/office/officeart/2005/8/layout/vList2"/>
    <dgm:cxn modelId="{BE4596BB-E0DC-46E9-9E16-0A172176DF54}" srcId="{5A707EA0-27F4-4227-B1DB-59D3018FDEC9}" destId="{C0B08ADC-87E0-40B4-8FB9-499C78AB2A55}" srcOrd="0" destOrd="0" parTransId="{98264863-F308-4135-BAA4-73BE24238207}" sibTransId="{61C09896-D26E-4A87-AF4A-D2B9D67A6D49}"/>
    <dgm:cxn modelId="{D7A79EC3-B5F4-4DFA-8913-B8F280E7D125}" srcId="{863F28EA-7B81-42F6-8828-7E28A8130BEE}" destId="{F1930E1B-5860-491C-AF04-E3DFD0F69CB6}" srcOrd="1" destOrd="0" parTransId="{8684F82D-6F59-4F46-AD96-E154E1F31112}" sibTransId="{872B3CA7-5340-404E-8B00-7F449DE4232E}"/>
    <dgm:cxn modelId="{99772AC8-54FD-4ABE-8C70-372C66333890}" type="presOf" srcId="{37936ED4-5282-489C-8024-F33CA1853438}" destId="{D6CBA4BB-7762-44CA-90D2-F93FAE8B8A5E}" srcOrd="0" destOrd="0" presId="urn:microsoft.com/office/officeart/2005/8/layout/vList2"/>
    <dgm:cxn modelId="{C581F2D3-029E-4021-AD28-D7B03F03E80B}" srcId="{863F28EA-7B81-42F6-8828-7E28A8130BEE}" destId="{C0307233-DAB6-4C28-B2C5-8842A6366B5A}" srcOrd="0" destOrd="0" parTransId="{A508F079-B9F1-4432-B270-8AD9CEA59C1B}" sibTransId="{0F6457AB-C296-4CC2-967F-A4887922B0F9}"/>
    <dgm:cxn modelId="{EC66CFE5-83BF-441A-8B5E-FA8AEF7D5CA5}" srcId="{37936ED4-5282-489C-8024-F33CA1853438}" destId="{D6EE7E9E-0864-4BB6-948A-2D6A6E2ECC3E}" srcOrd="0" destOrd="0" parTransId="{14B1C01E-ADE5-4B47-9F0F-22BA7377239D}" sibTransId="{85724F29-BEF2-47AC-AF21-554E312121B3}"/>
    <dgm:cxn modelId="{EE66BAEB-9000-4BF9-B938-AAFB615DE45D}" type="presOf" srcId="{C0B08ADC-87E0-40B4-8FB9-499C78AB2A55}" destId="{F534B24E-5002-4A64-9059-AB47312D9962}" srcOrd="0" destOrd="0" presId="urn:microsoft.com/office/officeart/2005/8/layout/vList2"/>
    <dgm:cxn modelId="{D64DD2FD-6738-48E9-A596-3FF3609185A5}" srcId="{5A707EA0-27F4-4227-B1DB-59D3018FDEC9}" destId="{06A7086E-5F08-447A-B0D0-F0A2024CC910}" srcOrd="1" destOrd="0" parTransId="{4AF6DE94-CEE2-4227-B1D7-8953D0A5F5CF}" sibTransId="{ADEE90F0-EA59-4C6F-9597-80C0BC576782}"/>
    <dgm:cxn modelId="{F6E38947-E2EE-49E6-B09A-C3097DF4AB1B}" type="presParOf" srcId="{45DA2A46-7E93-4BED-9195-55BD188D41DB}" destId="{F534B24E-5002-4A64-9059-AB47312D9962}" srcOrd="0" destOrd="0" presId="urn:microsoft.com/office/officeart/2005/8/layout/vList2"/>
    <dgm:cxn modelId="{F87A7A5D-5846-4C92-ABDE-CA13DF316470}" type="presParOf" srcId="{45DA2A46-7E93-4BED-9195-55BD188D41DB}" destId="{B951C031-1532-4BAD-BD51-8A2FDF0E6D7D}" srcOrd="1" destOrd="0" presId="urn:microsoft.com/office/officeart/2005/8/layout/vList2"/>
    <dgm:cxn modelId="{F58FD490-178C-4DDB-B7FD-90015D3CD0B0}" type="presParOf" srcId="{45DA2A46-7E93-4BED-9195-55BD188D41DB}" destId="{EB4E04AD-DB6C-40CE-A257-CEBED2D0392F}" srcOrd="2" destOrd="0" presId="urn:microsoft.com/office/officeart/2005/8/layout/vList2"/>
    <dgm:cxn modelId="{F3535622-49F1-495D-A0D5-A7F602040E76}" type="presParOf" srcId="{45DA2A46-7E93-4BED-9195-55BD188D41DB}" destId="{84899E36-DFE8-4C85-8379-21FEE9103C0A}" srcOrd="3" destOrd="0" presId="urn:microsoft.com/office/officeart/2005/8/layout/vList2"/>
    <dgm:cxn modelId="{C956633B-F383-4EF1-8905-73138C7CD26F}" type="presParOf" srcId="{45DA2A46-7E93-4BED-9195-55BD188D41DB}" destId="{007438B1-6CC8-4CB9-A2C3-E8A727FF2CAC}" srcOrd="4" destOrd="0" presId="urn:microsoft.com/office/officeart/2005/8/layout/vList2"/>
    <dgm:cxn modelId="{B12CE757-7E9F-494D-A33E-0379CB7EC2B2}" type="presParOf" srcId="{45DA2A46-7E93-4BED-9195-55BD188D41DB}" destId="{C30A7E2E-BC47-4834-A965-4F97AF7A14D4}" srcOrd="5" destOrd="0" presId="urn:microsoft.com/office/officeart/2005/8/layout/vList2"/>
    <dgm:cxn modelId="{5D2F2B1A-204C-4FDC-8BCD-A6E7F65AB39D}" type="presParOf" srcId="{45DA2A46-7E93-4BED-9195-55BD188D41DB}" destId="{D6CBA4BB-7762-44CA-90D2-F93FAE8B8A5E}" srcOrd="6" destOrd="0" presId="urn:microsoft.com/office/officeart/2005/8/layout/vList2"/>
    <dgm:cxn modelId="{1C6EA1E8-9E53-458E-AC5D-898DFAA29CC5}" type="presParOf" srcId="{45DA2A46-7E93-4BED-9195-55BD188D41DB}" destId="{87BB0733-DFFD-4569-BC1F-D0130CFEE57E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C87D6C8-EC14-4334-8323-0D053ADAB9F4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6BAED0-48FD-40E8-9F4F-A382D03D8C02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sz="2400" baseline="0" dirty="0"/>
            <a:t>Plan</a:t>
          </a:r>
          <a:endParaRPr lang="en-US" sz="2400" dirty="0"/>
        </a:p>
      </dgm:t>
    </dgm:pt>
    <dgm:pt modelId="{BFA446B4-7367-4075-9BEA-D0824C0D4CCD}" type="parTrans" cxnId="{CEF352BB-FBA5-4C1F-8919-46D2478CC9E6}">
      <dgm:prSet/>
      <dgm:spPr/>
      <dgm:t>
        <a:bodyPr/>
        <a:lstStyle/>
        <a:p>
          <a:endParaRPr lang="en-US"/>
        </a:p>
      </dgm:t>
    </dgm:pt>
    <dgm:pt modelId="{29ED0CAD-1B82-4E71-998D-A117DDC7215B}" type="sibTrans" cxnId="{CEF352BB-FBA5-4C1F-8919-46D2478CC9E6}">
      <dgm:prSet/>
      <dgm:spPr/>
      <dgm:t>
        <a:bodyPr/>
        <a:lstStyle/>
        <a:p>
          <a:endParaRPr lang="en-US"/>
        </a:p>
      </dgm:t>
    </dgm:pt>
    <dgm:pt modelId="{E539A910-AD40-4A62-A55E-D2BDB9EB8BB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Before work on a sprint begins, planning must take place</a:t>
          </a:r>
        </a:p>
        <a:p>
          <a:pPr>
            <a:lnSpc>
              <a:spcPct val="100000"/>
            </a:lnSpc>
          </a:pPr>
          <a:endParaRPr lang="en-US" sz="1400" dirty="0"/>
        </a:p>
      </dgm:t>
    </dgm:pt>
    <dgm:pt modelId="{4F066FA4-78CE-417C-BEAD-048FD0A99D49}" type="parTrans" cxnId="{84410956-30FA-439D-92C6-088C5376D655}">
      <dgm:prSet/>
      <dgm:spPr/>
      <dgm:t>
        <a:bodyPr/>
        <a:lstStyle/>
        <a:p>
          <a:endParaRPr lang="en-US"/>
        </a:p>
      </dgm:t>
    </dgm:pt>
    <dgm:pt modelId="{F6CFA0EA-4C34-49E5-8F81-F81628CD9857}" type="sibTrans" cxnId="{84410956-30FA-439D-92C6-088C5376D655}">
      <dgm:prSet/>
      <dgm:spPr/>
      <dgm:t>
        <a:bodyPr/>
        <a:lstStyle/>
        <a:p>
          <a:endParaRPr lang="en-US"/>
        </a:p>
      </dgm:t>
    </dgm:pt>
    <dgm:pt modelId="{431323C3-8766-41CB-A390-78500CA1696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In Agile, this involves a lot of estimation, as much is left up to change to keep adaptability</a:t>
          </a:r>
        </a:p>
        <a:p>
          <a:pPr>
            <a:lnSpc>
              <a:spcPct val="100000"/>
            </a:lnSpc>
          </a:pPr>
          <a:endParaRPr lang="en-US" sz="1400" dirty="0"/>
        </a:p>
      </dgm:t>
    </dgm:pt>
    <dgm:pt modelId="{F3AA3F05-33C0-4639-B9FF-9420DD003BDF}" type="parTrans" cxnId="{2B129C71-D740-444F-A51B-549662DD74E4}">
      <dgm:prSet/>
      <dgm:spPr/>
      <dgm:t>
        <a:bodyPr/>
        <a:lstStyle/>
        <a:p>
          <a:endParaRPr lang="en-US"/>
        </a:p>
      </dgm:t>
    </dgm:pt>
    <dgm:pt modelId="{7D0212FF-8866-4E4D-8920-80D5D2EDF045}" type="sibTrans" cxnId="{2B129C71-D740-444F-A51B-549662DD74E4}">
      <dgm:prSet/>
      <dgm:spPr/>
      <dgm:t>
        <a:bodyPr/>
        <a:lstStyle/>
        <a:p>
          <a:endParaRPr lang="en-US"/>
        </a:p>
      </dgm:t>
    </dgm:pt>
    <dgm:pt modelId="{060D7A77-817A-4557-A1EB-1E9F9AB5805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This is also where system requirements are decided, but again, that may change later into the sprint</a:t>
          </a:r>
          <a:endParaRPr lang="en-US" sz="1400" dirty="0"/>
        </a:p>
      </dgm:t>
    </dgm:pt>
    <dgm:pt modelId="{151BB4B5-430A-43BB-A61C-8EA0279E11A2}" type="parTrans" cxnId="{2CDBD676-3FA4-4AFE-93B6-F2899A7DB4FD}">
      <dgm:prSet/>
      <dgm:spPr/>
      <dgm:t>
        <a:bodyPr/>
        <a:lstStyle/>
        <a:p>
          <a:endParaRPr lang="en-US"/>
        </a:p>
      </dgm:t>
    </dgm:pt>
    <dgm:pt modelId="{7FCEE636-15A0-4884-BC71-B2A4DBF9EE09}" type="sibTrans" cxnId="{2CDBD676-3FA4-4AFE-93B6-F2899A7DB4FD}">
      <dgm:prSet/>
      <dgm:spPr/>
      <dgm:t>
        <a:bodyPr/>
        <a:lstStyle/>
        <a:p>
          <a:endParaRPr lang="en-US"/>
        </a:p>
      </dgm:t>
    </dgm:pt>
    <dgm:pt modelId="{2FE9AD52-7203-40BC-AEE6-D7CA2C728D06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sz="2400" baseline="0" dirty="0"/>
            <a:t>Design</a:t>
          </a:r>
          <a:endParaRPr lang="en-US" sz="2400" dirty="0"/>
        </a:p>
      </dgm:t>
    </dgm:pt>
    <dgm:pt modelId="{A9681744-FF66-4965-B233-811CADD8F43F}" type="parTrans" cxnId="{D39AA12E-DD8C-4E31-879B-59589D4DF7EA}">
      <dgm:prSet/>
      <dgm:spPr/>
      <dgm:t>
        <a:bodyPr/>
        <a:lstStyle/>
        <a:p>
          <a:endParaRPr lang="en-US"/>
        </a:p>
      </dgm:t>
    </dgm:pt>
    <dgm:pt modelId="{17422EED-7A8E-4384-B544-6E0A0CEAAD43}" type="sibTrans" cxnId="{D39AA12E-DD8C-4E31-879B-59589D4DF7EA}">
      <dgm:prSet/>
      <dgm:spPr/>
      <dgm:t>
        <a:bodyPr/>
        <a:lstStyle/>
        <a:p>
          <a:endParaRPr lang="en-US"/>
        </a:p>
      </dgm:t>
    </dgm:pt>
    <dgm:pt modelId="{12F76502-338D-467F-855A-56C0AF97EA5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The Product Manager collects User Stories from potential customers</a:t>
          </a:r>
        </a:p>
        <a:p>
          <a:pPr>
            <a:lnSpc>
              <a:spcPct val="100000"/>
            </a:lnSpc>
          </a:pPr>
          <a:endParaRPr lang="en-US" sz="1400" dirty="0"/>
        </a:p>
      </dgm:t>
    </dgm:pt>
    <dgm:pt modelId="{D8F01D94-94F6-4B3D-A7E3-5C400217C6A7}" type="parTrans" cxnId="{15AA2106-0213-439D-9BD8-409003A7CF57}">
      <dgm:prSet/>
      <dgm:spPr/>
      <dgm:t>
        <a:bodyPr/>
        <a:lstStyle/>
        <a:p>
          <a:endParaRPr lang="en-US"/>
        </a:p>
      </dgm:t>
    </dgm:pt>
    <dgm:pt modelId="{2E9AD685-834D-4090-A1AF-C4E4ECFDCB19}" type="sibTrans" cxnId="{15AA2106-0213-439D-9BD8-409003A7CF57}">
      <dgm:prSet/>
      <dgm:spPr/>
      <dgm:t>
        <a:bodyPr/>
        <a:lstStyle/>
        <a:p>
          <a:endParaRPr lang="en-US"/>
        </a:p>
      </dgm:t>
    </dgm:pt>
    <dgm:pt modelId="{AA25E750-DB78-45D2-B0A9-212CF12EE24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These stories are then used to complete the Product Backlog and Scrum boards, which will guide the build process</a:t>
          </a:r>
        </a:p>
        <a:p>
          <a:pPr>
            <a:lnSpc>
              <a:spcPct val="100000"/>
            </a:lnSpc>
          </a:pPr>
          <a:endParaRPr lang="en-US" sz="1400" dirty="0"/>
        </a:p>
      </dgm:t>
    </dgm:pt>
    <dgm:pt modelId="{ADFB78CA-0804-47E3-B4C8-321AEF51AF7D}" type="parTrans" cxnId="{18291423-8360-49EA-B3BA-E41F77086EEF}">
      <dgm:prSet/>
      <dgm:spPr/>
      <dgm:t>
        <a:bodyPr/>
        <a:lstStyle/>
        <a:p>
          <a:endParaRPr lang="en-US"/>
        </a:p>
      </dgm:t>
    </dgm:pt>
    <dgm:pt modelId="{AA8993B1-160A-458C-A48D-D8E4009116D8}" type="sibTrans" cxnId="{18291423-8360-49EA-B3BA-E41F77086EEF}">
      <dgm:prSet/>
      <dgm:spPr/>
      <dgm:t>
        <a:bodyPr/>
        <a:lstStyle/>
        <a:p>
          <a:endParaRPr lang="en-US"/>
        </a:p>
      </dgm:t>
    </dgm:pt>
    <dgm:pt modelId="{F626CAA7-20DA-40BB-8A75-17B750ECDDA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Initial stakeholder input is also considered, but may be changed later</a:t>
          </a:r>
          <a:endParaRPr lang="en-US" sz="1400" dirty="0"/>
        </a:p>
      </dgm:t>
    </dgm:pt>
    <dgm:pt modelId="{E7297716-8073-4010-95D6-7136036E26DE}" type="parTrans" cxnId="{760D15E3-B330-4F31-A60B-B22DB4DFCA83}">
      <dgm:prSet/>
      <dgm:spPr/>
      <dgm:t>
        <a:bodyPr/>
        <a:lstStyle/>
        <a:p>
          <a:endParaRPr lang="en-US"/>
        </a:p>
      </dgm:t>
    </dgm:pt>
    <dgm:pt modelId="{6DDF5A8E-C4D4-4903-B203-5555415E74D0}" type="sibTrans" cxnId="{760D15E3-B330-4F31-A60B-B22DB4DFCA83}">
      <dgm:prSet/>
      <dgm:spPr/>
      <dgm:t>
        <a:bodyPr/>
        <a:lstStyle/>
        <a:p>
          <a:endParaRPr lang="en-US"/>
        </a:p>
      </dgm:t>
    </dgm:pt>
    <dgm:pt modelId="{AE602E03-04B5-4E79-B712-38F627F79153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sz="2400" baseline="0" dirty="0"/>
            <a:t>Build</a:t>
          </a:r>
          <a:endParaRPr lang="en-US" sz="2400" dirty="0"/>
        </a:p>
      </dgm:t>
    </dgm:pt>
    <dgm:pt modelId="{7074E4CD-09A7-4D73-BFE8-AB07D6C0D916}" type="parTrans" cxnId="{0AAC19DD-FA23-47B8-ACC5-E3AFE593AD14}">
      <dgm:prSet/>
      <dgm:spPr/>
      <dgm:t>
        <a:bodyPr/>
        <a:lstStyle/>
        <a:p>
          <a:endParaRPr lang="en-US"/>
        </a:p>
      </dgm:t>
    </dgm:pt>
    <dgm:pt modelId="{524D6ACC-37E4-4F65-8AA7-F63BF3E00DBE}" type="sibTrans" cxnId="{0AAC19DD-FA23-47B8-ACC5-E3AFE593AD14}">
      <dgm:prSet/>
      <dgm:spPr/>
      <dgm:t>
        <a:bodyPr/>
        <a:lstStyle/>
        <a:p>
          <a:endParaRPr lang="en-US"/>
        </a:p>
      </dgm:t>
    </dgm:pt>
    <dgm:pt modelId="{115AE629-DB79-46A2-BD92-51349CC2EDF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The physical development of the product by Developers in the team</a:t>
          </a:r>
        </a:p>
        <a:p>
          <a:pPr>
            <a:lnSpc>
              <a:spcPct val="100000"/>
            </a:lnSpc>
          </a:pPr>
          <a:endParaRPr lang="en-US" sz="1400" dirty="0"/>
        </a:p>
      </dgm:t>
    </dgm:pt>
    <dgm:pt modelId="{7B4BF0E8-9DD1-4749-AE74-88DFFCE7B3DE}" type="parTrans" cxnId="{C1505C83-B565-40B9-A6EB-9FF803D31F94}">
      <dgm:prSet/>
      <dgm:spPr/>
      <dgm:t>
        <a:bodyPr/>
        <a:lstStyle/>
        <a:p>
          <a:endParaRPr lang="en-US"/>
        </a:p>
      </dgm:t>
    </dgm:pt>
    <dgm:pt modelId="{20AA8C89-DDD7-4DF3-90EA-065CE9202B3C}" type="sibTrans" cxnId="{C1505C83-B565-40B9-A6EB-9FF803D31F94}">
      <dgm:prSet/>
      <dgm:spPr/>
      <dgm:t>
        <a:bodyPr/>
        <a:lstStyle/>
        <a:p>
          <a:endParaRPr lang="en-US"/>
        </a:p>
      </dgm:t>
    </dgm:pt>
    <dgm:pt modelId="{B2C015FB-C6AD-4871-AF2E-B31C1E129BC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Packageable, functioning results are shown to stakeholders and other important groups as work is done</a:t>
          </a:r>
        </a:p>
        <a:p>
          <a:pPr>
            <a:lnSpc>
              <a:spcPct val="100000"/>
            </a:lnSpc>
          </a:pPr>
          <a:endParaRPr lang="en-US" sz="1400" dirty="0"/>
        </a:p>
      </dgm:t>
    </dgm:pt>
    <dgm:pt modelId="{D39C5674-B10E-4022-9CE1-8FAB00D97B6E}" type="parTrans" cxnId="{839751B7-B005-4B50-B7AD-78AE2B8190E3}">
      <dgm:prSet/>
      <dgm:spPr/>
      <dgm:t>
        <a:bodyPr/>
        <a:lstStyle/>
        <a:p>
          <a:endParaRPr lang="en-US"/>
        </a:p>
      </dgm:t>
    </dgm:pt>
    <dgm:pt modelId="{C6BDB3D9-0292-4F93-B2EA-930378019167}" type="sibTrans" cxnId="{839751B7-B005-4B50-B7AD-78AE2B8190E3}">
      <dgm:prSet/>
      <dgm:spPr/>
      <dgm:t>
        <a:bodyPr/>
        <a:lstStyle/>
        <a:p>
          <a:endParaRPr lang="en-US"/>
        </a:p>
      </dgm:t>
    </dgm:pt>
    <dgm:pt modelId="{9571A49B-C6D1-4913-B542-536B278C6B8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The Scrum Board and Product Backlog will be updated dynamically as work is achieved</a:t>
          </a:r>
          <a:endParaRPr lang="en-US" sz="1400" dirty="0"/>
        </a:p>
      </dgm:t>
    </dgm:pt>
    <dgm:pt modelId="{4B9803FA-6F62-40B6-A98E-D38029AAB39F}" type="parTrans" cxnId="{5631ED88-594E-40E5-8664-9A4A1010BBCF}">
      <dgm:prSet/>
      <dgm:spPr/>
      <dgm:t>
        <a:bodyPr/>
        <a:lstStyle/>
        <a:p>
          <a:endParaRPr lang="en-US"/>
        </a:p>
      </dgm:t>
    </dgm:pt>
    <dgm:pt modelId="{CA0CC129-6637-4890-A997-4D4FD575DBE3}" type="sibTrans" cxnId="{5631ED88-594E-40E5-8664-9A4A1010BBCF}">
      <dgm:prSet/>
      <dgm:spPr/>
      <dgm:t>
        <a:bodyPr/>
        <a:lstStyle/>
        <a:p>
          <a:endParaRPr lang="en-US"/>
        </a:p>
      </dgm:t>
    </dgm:pt>
    <dgm:pt modelId="{E87AF11E-6642-4093-92A3-96BED86DA032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sz="2400" baseline="0" dirty="0"/>
            <a:t>Test</a:t>
          </a:r>
          <a:endParaRPr lang="en-US" sz="2400" dirty="0"/>
        </a:p>
      </dgm:t>
    </dgm:pt>
    <dgm:pt modelId="{A43BFBAC-72CF-4745-A9C6-E37EF956F4B0}" type="parTrans" cxnId="{E672F7A2-D816-4BC1-BEC2-E9AC875B1772}">
      <dgm:prSet/>
      <dgm:spPr/>
      <dgm:t>
        <a:bodyPr/>
        <a:lstStyle/>
        <a:p>
          <a:endParaRPr lang="en-US"/>
        </a:p>
      </dgm:t>
    </dgm:pt>
    <dgm:pt modelId="{4CEC2FBD-C965-4684-BB13-D7E9D112EAAD}" type="sibTrans" cxnId="{E672F7A2-D816-4BC1-BEC2-E9AC875B1772}">
      <dgm:prSet/>
      <dgm:spPr/>
      <dgm:t>
        <a:bodyPr/>
        <a:lstStyle/>
        <a:p>
          <a:endParaRPr lang="en-US"/>
        </a:p>
      </dgm:t>
    </dgm:pt>
    <dgm:pt modelId="{A196ACBC-4DD9-47F7-A00F-6F1550A6014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Functional code is run through test cases designed after the User Stories to ensure they’re being met</a:t>
          </a:r>
        </a:p>
        <a:p>
          <a:pPr>
            <a:lnSpc>
              <a:spcPct val="100000"/>
            </a:lnSpc>
          </a:pPr>
          <a:endParaRPr lang="en-US" sz="1400" dirty="0"/>
        </a:p>
      </dgm:t>
    </dgm:pt>
    <dgm:pt modelId="{B6F56BA1-1E47-4266-88BE-A39DAACB2392}" type="parTrans" cxnId="{04941150-ADCC-47CB-8EC6-267EFAD11304}">
      <dgm:prSet/>
      <dgm:spPr/>
      <dgm:t>
        <a:bodyPr/>
        <a:lstStyle/>
        <a:p>
          <a:endParaRPr lang="en-US"/>
        </a:p>
      </dgm:t>
    </dgm:pt>
    <dgm:pt modelId="{48F6D564-99F7-44D8-8EC2-6804B267DF34}" type="sibTrans" cxnId="{04941150-ADCC-47CB-8EC6-267EFAD11304}">
      <dgm:prSet/>
      <dgm:spPr/>
      <dgm:t>
        <a:bodyPr/>
        <a:lstStyle/>
        <a:p>
          <a:endParaRPr lang="en-US"/>
        </a:p>
      </dgm:t>
    </dgm:pt>
    <dgm:pt modelId="{DDD02D8F-C670-4E8A-9648-00C0CA219BB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Testing is often done side by side with building, to ensure quality work</a:t>
          </a:r>
        </a:p>
        <a:p>
          <a:pPr>
            <a:lnSpc>
              <a:spcPct val="100000"/>
            </a:lnSpc>
          </a:pPr>
          <a:endParaRPr lang="en-US" sz="1400" dirty="0"/>
        </a:p>
      </dgm:t>
    </dgm:pt>
    <dgm:pt modelId="{8CD97D6C-CD56-44CC-85E7-1AE681ECC250}" type="parTrans" cxnId="{2CE438F8-20E9-4C86-9ECA-58E9A608483C}">
      <dgm:prSet/>
      <dgm:spPr/>
      <dgm:t>
        <a:bodyPr/>
        <a:lstStyle/>
        <a:p>
          <a:endParaRPr lang="en-US"/>
        </a:p>
      </dgm:t>
    </dgm:pt>
    <dgm:pt modelId="{99789792-F2FE-4AF7-9E00-80AE66C3E7EB}" type="sibTrans" cxnId="{2CE438F8-20E9-4C86-9ECA-58E9A608483C}">
      <dgm:prSet/>
      <dgm:spPr/>
      <dgm:t>
        <a:bodyPr/>
        <a:lstStyle/>
        <a:p>
          <a:endParaRPr lang="en-US"/>
        </a:p>
      </dgm:t>
    </dgm:pt>
    <dgm:pt modelId="{C96CAC5E-9BFE-491B-BDE6-DB581EE16A8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i="1" baseline="0" dirty="0"/>
            <a:t>Testing will also take place afterwards, before the product ships to market</a:t>
          </a:r>
          <a:endParaRPr lang="en-US" sz="1400" dirty="0"/>
        </a:p>
      </dgm:t>
    </dgm:pt>
    <dgm:pt modelId="{89EB2C7F-9AF8-4138-B4CD-CE27B1D5B394}" type="parTrans" cxnId="{DDA7EE7F-9D75-4F00-909B-FBEBCEE74194}">
      <dgm:prSet/>
      <dgm:spPr/>
      <dgm:t>
        <a:bodyPr/>
        <a:lstStyle/>
        <a:p>
          <a:endParaRPr lang="en-US"/>
        </a:p>
      </dgm:t>
    </dgm:pt>
    <dgm:pt modelId="{CEB96A66-273C-45E8-A849-D9CA3A3CB26E}" type="sibTrans" cxnId="{DDA7EE7F-9D75-4F00-909B-FBEBCEE74194}">
      <dgm:prSet/>
      <dgm:spPr/>
      <dgm:t>
        <a:bodyPr/>
        <a:lstStyle/>
        <a:p>
          <a:endParaRPr lang="en-US"/>
        </a:p>
      </dgm:t>
    </dgm:pt>
    <dgm:pt modelId="{A381C1F7-10F1-4FE9-86A8-B0FA8B856CE0}" type="pres">
      <dgm:prSet presAssocID="{2C87D6C8-EC14-4334-8323-0D053ADAB9F4}" presName="root" presStyleCnt="0">
        <dgm:presLayoutVars>
          <dgm:dir/>
          <dgm:resizeHandles val="exact"/>
        </dgm:presLayoutVars>
      </dgm:prSet>
      <dgm:spPr/>
    </dgm:pt>
    <dgm:pt modelId="{6B1EEF04-A9D9-40AA-AD45-8675EE3F862A}" type="pres">
      <dgm:prSet presAssocID="{736BAED0-48FD-40E8-9F4F-A382D03D8C02}" presName="compNode" presStyleCnt="0"/>
      <dgm:spPr/>
    </dgm:pt>
    <dgm:pt modelId="{8E6132AF-9409-4F3F-B6C6-757D488C8D15}" type="pres">
      <dgm:prSet presAssocID="{736BAED0-48FD-40E8-9F4F-A382D03D8C0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2000" b="-2000"/>
          </a:stretch>
        </a:blipFill>
      </dgm:spPr>
      <dgm:extLst>
        <a:ext uri="{E40237B7-FDA0-4F09-8148-C483321AD2D9}">
          <dgm14:cNvPr xmlns:dgm14="http://schemas.microsoft.com/office/drawing/2010/diagram" id="0" name="" descr="Playbook with solid fill"/>
        </a:ext>
      </dgm:extLst>
    </dgm:pt>
    <dgm:pt modelId="{E818B428-AB8A-4F75-AC42-C3345C8074C2}" type="pres">
      <dgm:prSet presAssocID="{736BAED0-48FD-40E8-9F4F-A382D03D8C02}" presName="iconSpace" presStyleCnt="0"/>
      <dgm:spPr/>
    </dgm:pt>
    <dgm:pt modelId="{9167F63E-2E5A-40C1-9142-D2361566EBE1}" type="pres">
      <dgm:prSet presAssocID="{736BAED0-48FD-40E8-9F4F-A382D03D8C02}" presName="parTx" presStyleLbl="revTx" presStyleIdx="0" presStyleCnt="8">
        <dgm:presLayoutVars>
          <dgm:chMax val="0"/>
          <dgm:chPref val="0"/>
        </dgm:presLayoutVars>
      </dgm:prSet>
      <dgm:spPr/>
    </dgm:pt>
    <dgm:pt modelId="{76DDE75E-D76F-48E1-85FD-AA611830E1BE}" type="pres">
      <dgm:prSet presAssocID="{736BAED0-48FD-40E8-9F4F-A382D03D8C02}" presName="txSpace" presStyleCnt="0"/>
      <dgm:spPr/>
    </dgm:pt>
    <dgm:pt modelId="{2ADB9229-5932-44EF-82B0-A151D802B0C3}" type="pres">
      <dgm:prSet presAssocID="{736BAED0-48FD-40E8-9F4F-A382D03D8C02}" presName="desTx" presStyleLbl="revTx" presStyleIdx="1" presStyleCnt="8">
        <dgm:presLayoutVars/>
      </dgm:prSet>
      <dgm:spPr/>
    </dgm:pt>
    <dgm:pt modelId="{1B9F54BE-0EFB-4B04-8D52-EBCC210DF953}" type="pres">
      <dgm:prSet presAssocID="{29ED0CAD-1B82-4E71-998D-A117DDC7215B}" presName="sibTrans" presStyleCnt="0"/>
      <dgm:spPr/>
    </dgm:pt>
    <dgm:pt modelId="{2C080D68-C0F0-4364-A39B-6B3398FFF389}" type="pres">
      <dgm:prSet presAssocID="{2FE9AD52-7203-40BC-AEE6-D7CA2C728D06}" presName="compNode" presStyleCnt="0"/>
      <dgm:spPr/>
    </dgm:pt>
    <dgm:pt modelId="{BA9C1120-CF0E-4CAA-A7C9-47CDC0E7FD2D}" type="pres">
      <dgm:prSet presAssocID="{2FE9AD52-7203-40BC-AEE6-D7CA2C728D0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2000" b="-2000"/>
          </a:stretch>
        </a:blipFill>
      </dgm:spPr>
      <dgm:extLst>
        <a:ext uri="{E40237B7-FDA0-4F09-8148-C483321AD2D9}">
          <dgm14:cNvPr xmlns:dgm14="http://schemas.microsoft.com/office/drawing/2010/diagram" id="0" name="" descr="Paint brush with solid fill"/>
        </a:ext>
      </dgm:extLst>
    </dgm:pt>
    <dgm:pt modelId="{F1CA5C2C-7C30-45D1-BEDD-0A8BF5A04DE7}" type="pres">
      <dgm:prSet presAssocID="{2FE9AD52-7203-40BC-AEE6-D7CA2C728D06}" presName="iconSpace" presStyleCnt="0"/>
      <dgm:spPr/>
    </dgm:pt>
    <dgm:pt modelId="{71908F75-17A4-4E55-AE54-840772E76E9A}" type="pres">
      <dgm:prSet presAssocID="{2FE9AD52-7203-40BC-AEE6-D7CA2C728D06}" presName="parTx" presStyleLbl="revTx" presStyleIdx="2" presStyleCnt="8">
        <dgm:presLayoutVars>
          <dgm:chMax val="0"/>
          <dgm:chPref val="0"/>
        </dgm:presLayoutVars>
      </dgm:prSet>
      <dgm:spPr/>
    </dgm:pt>
    <dgm:pt modelId="{1134E3E2-66B0-4454-BC14-B4307D367DC4}" type="pres">
      <dgm:prSet presAssocID="{2FE9AD52-7203-40BC-AEE6-D7CA2C728D06}" presName="txSpace" presStyleCnt="0"/>
      <dgm:spPr/>
    </dgm:pt>
    <dgm:pt modelId="{BAFFB279-CD2C-45E4-A837-40D6F18D97E7}" type="pres">
      <dgm:prSet presAssocID="{2FE9AD52-7203-40BC-AEE6-D7CA2C728D06}" presName="desTx" presStyleLbl="revTx" presStyleIdx="3" presStyleCnt="8">
        <dgm:presLayoutVars/>
      </dgm:prSet>
      <dgm:spPr/>
    </dgm:pt>
    <dgm:pt modelId="{12EAA791-EC4D-4361-A4BC-78919B30B7DC}" type="pres">
      <dgm:prSet presAssocID="{17422EED-7A8E-4384-B544-6E0A0CEAAD43}" presName="sibTrans" presStyleCnt="0"/>
      <dgm:spPr/>
    </dgm:pt>
    <dgm:pt modelId="{08B440E9-FB94-46E8-B396-4D26120C9921}" type="pres">
      <dgm:prSet presAssocID="{AE602E03-04B5-4E79-B712-38F627F79153}" presName="compNode" presStyleCnt="0"/>
      <dgm:spPr/>
    </dgm:pt>
    <dgm:pt modelId="{B2E229F7-4301-4CEB-B6D4-8950AB52C4FC}" type="pres">
      <dgm:prSet presAssocID="{AE602E03-04B5-4E79-B712-38F627F7915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anching Diagram"/>
        </a:ext>
      </dgm:extLst>
    </dgm:pt>
    <dgm:pt modelId="{BB92C0F2-5DCF-48A9-8C98-01966BB57838}" type="pres">
      <dgm:prSet presAssocID="{AE602E03-04B5-4E79-B712-38F627F79153}" presName="iconSpace" presStyleCnt="0"/>
      <dgm:spPr/>
    </dgm:pt>
    <dgm:pt modelId="{93FAD8CB-B300-4215-A806-DE6CD8F38132}" type="pres">
      <dgm:prSet presAssocID="{AE602E03-04B5-4E79-B712-38F627F79153}" presName="parTx" presStyleLbl="revTx" presStyleIdx="4" presStyleCnt="8">
        <dgm:presLayoutVars>
          <dgm:chMax val="0"/>
          <dgm:chPref val="0"/>
        </dgm:presLayoutVars>
      </dgm:prSet>
      <dgm:spPr/>
    </dgm:pt>
    <dgm:pt modelId="{91914979-6340-4CA2-8CAC-807E2029950A}" type="pres">
      <dgm:prSet presAssocID="{AE602E03-04B5-4E79-B712-38F627F79153}" presName="txSpace" presStyleCnt="0"/>
      <dgm:spPr/>
    </dgm:pt>
    <dgm:pt modelId="{06750BCB-D6D2-4CB0-9E1C-67D323EDD04A}" type="pres">
      <dgm:prSet presAssocID="{AE602E03-04B5-4E79-B712-38F627F79153}" presName="desTx" presStyleLbl="revTx" presStyleIdx="5" presStyleCnt="8">
        <dgm:presLayoutVars/>
      </dgm:prSet>
      <dgm:spPr/>
    </dgm:pt>
    <dgm:pt modelId="{8A17434E-B3D1-4436-8EE4-5CD7875A8956}" type="pres">
      <dgm:prSet presAssocID="{524D6ACC-37E4-4F65-8AA7-F63BF3E00DBE}" presName="sibTrans" presStyleCnt="0"/>
      <dgm:spPr/>
    </dgm:pt>
    <dgm:pt modelId="{AD3EF67F-7A37-4F22-BDDC-EA87A076AB06}" type="pres">
      <dgm:prSet presAssocID="{E87AF11E-6642-4093-92A3-96BED86DA032}" presName="compNode" presStyleCnt="0"/>
      <dgm:spPr/>
    </dgm:pt>
    <dgm:pt modelId="{B15607E7-8E5D-48B8-AF65-549CA5A81398}" type="pres">
      <dgm:prSet presAssocID="{E87AF11E-6642-4093-92A3-96BED86DA03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87C48671-9D28-470F-96C7-BBC76F288154}" type="pres">
      <dgm:prSet presAssocID="{E87AF11E-6642-4093-92A3-96BED86DA032}" presName="iconSpace" presStyleCnt="0"/>
      <dgm:spPr/>
    </dgm:pt>
    <dgm:pt modelId="{D9EDB8DB-8D60-49CA-86B8-432285168A48}" type="pres">
      <dgm:prSet presAssocID="{E87AF11E-6642-4093-92A3-96BED86DA032}" presName="parTx" presStyleLbl="revTx" presStyleIdx="6" presStyleCnt="8">
        <dgm:presLayoutVars>
          <dgm:chMax val="0"/>
          <dgm:chPref val="0"/>
        </dgm:presLayoutVars>
      </dgm:prSet>
      <dgm:spPr/>
    </dgm:pt>
    <dgm:pt modelId="{0B4DF7B1-D38F-41D7-A29D-FF2A9D77F2C7}" type="pres">
      <dgm:prSet presAssocID="{E87AF11E-6642-4093-92A3-96BED86DA032}" presName="txSpace" presStyleCnt="0"/>
      <dgm:spPr/>
    </dgm:pt>
    <dgm:pt modelId="{41941159-47A7-4CF5-8FBE-DC2BE2A924DA}" type="pres">
      <dgm:prSet presAssocID="{E87AF11E-6642-4093-92A3-96BED86DA032}" presName="desTx" presStyleLbl="revTx" presStyleIdx="7" presStyleCnt="8">
        <dgm:presLayoutVars/>
      </dgm:prSet>
      <dgm:spPr/>
    </dgm:pt>
  </dgm:ptLst>
  <dgm:cxnLst>
    <dgm:cxn modelId="{02703504-4E9F-49AE-A096-4B1F0C6FD7D5}" type="presOf" srcId="{9571A49B-C6D1-4913-B542-536B278C6B88}" destId="{06750BCB-D6D2-4CB0-9E1C-67D323EDD04A}" srcOrd="0" destOrd="2" presId="urn:microsoft.com/office/officeart/2018/5/layout/CenteredIconLabelDescriptionList"/>
    <dgm:cxn modelId="{15AA2106-0213-439D-9BD8-409003A7CF57}" srcId="{2FE9AD52-7203-40BC-AEE6-D7CA2C728D06}" destId="{12F76502-338D-467F-855A-56C0AF97EA55}" srcOrd="0" destOrd="0" parTransId="{D8F01D94-94F6-4B3D-A7E3-5C400217C6A7}" sibTransId="{2E9AD685-834D-4090-A1AF-C4E4ECFDCB19}"/>
    <dgm:cxn modelId="{738E4212-87D5-401B-B23B-DE6FBF444D8E}" type="presOf" srcId="{AA25E750-DB78-45D2-B0A9-212CF12EE24C}" destId="{BAFFB279-CD2C-45E4-A837-40D6F18D97E7}" srcOrd="0" destOrd="1" presId="urn:microsoft.com/office/officeart/2018/5/layout/CenteredIconLabelDescriptionList"/>
    <dgm:cxn modelId="{18291423-8360-49EA-B3BA-E41F77086EEF}" srcId="{2FE9AD52-7203-40BC-AEE6-D7CA2C728D06}" destId="{AA25E750-DB78-45D2-B0A9-212CF12EE24C}" srcOrd="1" destOrd="0" parTransId="{ADFB78CA-0804-47E3-B4C8-321AEF51AF7D}" sibTransId="{AA8993B1-160A-458C-A48D-D8E4009116D8}"/>
    <dgm:cxn modelId="{A08A4A23-DA17-48C8-924D-EE2535FAB992}" type="presOf" srcId="{AE602E03-04B5-4E79-B712-38F627F79153}" destId="{93FAD8CB-B300-4215-A806-DE6CD8F38132}" srcOrd="0" destOrd="0" presId="urn:microsoft.com/office/officeart/2018/5/layout/CenteredIconLabelDescriptionList"/>
    <dgm:cxn modelId="{7A331C24-CFCD-4096-9F0A-E72B0E8668C5}" type="presOf" srcId="{2C87D6C8-EC14-4334-8323-0D053ADAB9F4}" destId="{A381C1F7-10F1-4FE9-86A8-B0FA8B856CE0}" srcOrd="0" destOrd="0" presId="urn:microsoft.com/office/officeart/2018/5/layout/CenteredIconLabelDescriptionList"/>
    <dgm:cxn modelId="{D39AA12E-DD8C-4E31-879B-59589D4DF7EA}" srcId="{2C87D6C8-EC14-4334-8323-0D053ADAB9F4}" destId="{2FE9AD52-7203-40BC-AEE6-D7CA2C728D06}" srcOrd="1" destOrd="0" parTransId="{A9681744-FF66-4965-B233-811CADD8F43F}" sibTransId="{17422EED-7A8E-4384-B544-6E0A0CEAAD43}"/>
    <dgm:cxn modelId="{047CCD35-EE5D-44B3-B5B4-2D9677CDB745}" type="presOf" srcId="{E87AF11E-6642-4093-92A3-96BED86DA032}" destId="{D9EDB8DB-8D60-49CA-86B8-432285168A48}" srcOrd="0" destOrd="0" presId="urn:microsoft.com/office/officeart/2018/5/layout/CenteredIconLabelDescriptionList"/>
    <dgm:cxn modelId="{FBF1D238-93D2-4511-87FD-D6D0C48308F7}" type="presOf" srcId="{060D7A77-817A-4557-A1EB-1E9F9AB58053}" destId="{2ADB9229-5932-44EF-82B0-A151D802B0C3}" srcOrd="0" destOrd="2" presId="urn:microsoft.com/office/officeart/2018/5/layout/CenteredIconLabelDescriptionList"/>
    <dgm:cxn modelId="{C4E0A73D-70DE-4EAB-A3C6-A7FC3C6AAF06}" type="presOf" srcId="{115AE629-DB79-46A2-BD92-51349CC2EDF8}" destId="{06750BCB-D6D2-4CB0-9E1C-67D323EDD04A}" srcOrd="0" destOrd="0" presId="urn:microsoft.com/office/officeart/2018/5/layout/CenteredIconLabelDescriptionList"/>
    <dgm:cxn modelId="{CCCE1F5E-654A-4A03-86F2-ACF059CEFF05}" type="presOf" srcId="{431323C3-8766-41CB-A390-78500CA1696C}" destId="{2ADB9229-5932-44EF-82B0-A151D802B0C3}" srcOrd="0" destOrd="1" presId="urn:microsoft.com/office/officeart/2018/5/layout/CenteredIconLabelDescriptionList"/>
    <dgm:cxn modelId="{679B1843-5D92-4E41-AD22-4C9C198B23FC}" type="presOf" srcId="{2FE9AD52-7203-40BC-AEE6-D7CA2C728D06}" destId="{71908F75-17A4-4E55-AE54-840772E76E9A}" srcOrd="0" destOrd="0" presId="urn:microsoft.com/office/officeart/2018/5/layout/CenteredIconLabelDescriptionList"/>
    <dgm:cxn modelId="{4E7C8843-1F21-4E6E-B14B-9084D1727D6C}" type="presOf" srcId="{F626CAA7-20DA-40BB-8A75-17B750ECDDAC}" destId="{BAFFB279-CD2C-45E4-A837-40D6F18D97E7}" srcOrd="0" destOrd="2" presId="urn:microsoft.com/office/officeart/2018/5/layout/CenteredIconLabelDescriptionList"/>
    <dgm:cxn modelId="{04941150-ADCC-47CB-8EC6-267EFAD11304}" srcId="{E87AF11E-6642-4093-92A3-96BED86DA032}" destId="{A196ACBC-4DD9-47F7-A00F-6F1550A60144}" srcOrd="0" destOrd="0" parTransId="{B6F56BA1-1E47-4266-88BE-A39DAACB2392}" sibTransId="{48F6D564-99F7-44D8-8EC2-6804B267DF34}"/>
    <dgm:cxn modelId="{B79A9650-C757-4A52-9BE7-1A1161C75E77}" type="presOf" srcId="{C96CAC5E-9BFE-491B-BDE6-DB581EE16A8F}" destId="{41941159-47A7-4CF5-8FBE-DC2BE2A924DA}" srcOrd="0" destOrd="2" presId="urn:microsoft.com/office/officeart/2018/5/layout/CenteredIconLabelDescriptionList"/>
    <dgm:cxn modelId="{2B129C71-D740-444F-A51B-549662DD74E4}" srcId="{736BAED0-48FD-40E8-9F4F-A382D03D8C02}" destId="{431323C3-8766-41CB-A390-78500CA1696C}" srcOrd="1" destOrd="0" parTransId="{F3AA3F05-33C0-4639-B9FF-9420DD003BDF}" sibTransId="{7D0212FF-8866-4E4D-8920-80D5D2EDF045}"/>
    <dgm:cxn modelId="{84410956-30FA-439D-92C6-088C5376D655}" srcId="{736BAED0-48FD-40E8-9F4F-A382D03D8C02}" destId="{E539A910-AD40-4A62-A55E-D2BDB9EB8BBE}" srcOrd="0" destOrd="0" parTransId="{4F066FA4-78CE-417C-BEAD-048FD0A99D49}" sibTransId="{F6CFA0EA-4C34-49E5-8F81-F81628CD9857}"/>
    <dgm:cxn modelId="{2CDBD676-3FA4-4AFE-93B6-F2899A7DB4FD}" srcId="{736BAED0-48FD-40E8-9F4F-A382D03D8C02}" destId="{060D7A77-817A-4557-A1EB-1E9F9AB58053}" srcOrd="2" destOrd="0" parTransId="{151BB4B5-430A-43BB-A61C-8EA0279E11A2}" sibTransId="{7FCEE636-15A0-4884-BC71-B2A4DBF9EE09}"/>
    <dgm:cxn modelId="{DDA7EE7F-9D75-4F00-909B-FBEBCEE74194}" srcId="{E87AF11E-6642-4093-92A3-96BED86DA032}" destId="{C96CAC5E-9BFE-491B-BDE6-DB581EE16A8F}" srcOrd="2" destOrd="0" parTransId="{89EB2C7F-9AF8-4138-B4CD-CE27B1D5B394}" sibTransId="{CEB96A66-273C-45E8-A849-D9CA3A3CB26E}"/>
    <dgm:cxn modelId="{7A328081-765A-4EE4-8A65-D31C1684657F}" type="presOf" srcId="{DDD02D8F-C670-4E8A-9648-00C0CA219BB3}" destId="{41941159-47A7-4CF5-8FBE-DC2BE2A924DA}" srcOrd="0" destOrd="1" presId="urn:microsoft.com/office/officeart/2018/5/layout/CenteredIconLabelDescriptionList"/>
    <dgm:cxn modelId="{C1505C83-B565-40B9-A6EB-9FF803D31F94}" srcId="{AE602E03-04B5-4E79-B712-38F627F79153}" destId="{115AE629-DB79-46A2-BD92-51349CC2EDF8}" srcOrd="0" destOrd="0" parTransId="{7B4BF0E8-9DD1-4749-AE74-88DFFCE7B3DE}" sibTransId="{20AA8C89-DDD7-4DF3-90EA-065CE9202B3C}"/>
    <dgm:cxn modelId="{5631ED88-594E-40E5-8664-9A4A1010BBCF}" srcId="{AE602E03-04B5-4E79-B712-38F627F79153}" destId="{9571A49B-C6D1-4913-B542-536B278C6B88}" srcOrd="2" destOrd="0" parTransId="{4B9803FA-6F62-40B6-A98E-D38029AAB39F}" sibTransId="{CA0CC129-6637-4890-A997-4D4FD575DBE3}"/>
    <dgm:cxn modelId="{F7DBC88D-7E1F-4B5D-AD83-3D3D43BAF177}" type="presOf" srcId="{736BAED0-48FD-40E8-9F4F-A382D03D8C02}" destId="{9167F63E-2E5A-40C1-9142-D2361566EBE1}" srcOrd="0" destOrd="0" presId="urn:microsoft.com/office/officeart/2018/5/layout/CenteredIconLabelDescriptionList"/>
    <dgm:cxn modelId="{E672F7A2-D816-4BC1-BEC2-E9AC875B1772}" srcId="{2C87D6C8-EC14-4334-8323-0D053ADAB9F4}" destId="{E87AF11E-6642-4093-92A3-96BED86DA032}" srcOrd="3" destOrd="0" parTransId="{A43BFBAC-72CF-4745-A9C6-E37EF956F4B0}" sibTransId="{4CEC2FBD-C965-4684-BB13-D7E9D112EAAD}"/>
    <dgm:cxn modelId="{10DA35AA-0CFC-4DDD-98B0-0CAD02530938}" type="presOf" srcId="{A196ACBC-4DD9-47F7-A00F-6F1550A60144}" destId="{41941159-47A7-4CF5-8FBE-DC2BE2A924DA}" srcOrd="0" destOrd="0" presId="urn:microsoft.com/office/officeart/2018/5/layout/CenteredIconLabelDescriptionList"/>
    <dgm:cxn modelId="{839751B7-B005-4B50-B7AD-78AE2B8190E3}" srcId="{AE602E03-04B5-4E79-B712-38F627F79153}" destId="{B2C015FB-C6AD-4871-AF2E-B31C1E129BC5}" srcOrd="1" destOrd="0" parTransId="{D39C5674-B10E-4022-9CE1-8FAB00D97B6E}" sibTransId="{C6BDB3D9-0292-4F93-B2EA-930378019167}"/>
    <dgm:cxn modelId="{CEF352BB-FBA5-4C1F-8919-46D2478CC9E6}" srcId="{2C87D6C8-EC14-4334-8323-0D053ADAB9F4}" destId="{736BAED0-48FD-40E8-9F4F-A382D03D8C02}" srcOrd="0" destOrd="0" parTransId="{BFA446B4-7367-4075-9BEA-D0824C0D4CCD}" sibTransId="{29ED0CAD-1B82-4E71-998D-A117DDC7215B}"/>
    <dgm:cxn modelId="{4A7FC2DA-8FE5-405D-B73F-B6B3EC270EDB}" type="presOf" srcId="{12F76502-338D-467F-855A-56C0AF97EA55}" destId="{BAFFB279-CD2C-45E4-A837-40D6F18D97E7}" srcOrd="0" destOrd="0" presId="urn:microsoft.com/office/officeart/2018/5/layout/CenteredIconLabelDescriptionList"/>
    <dgm:cxn modelId="{158156DC-04E0-4C67-91E2-818F767D761A}" type="presOf" srcId="{B2C015FB-C6AD-4871-AF2E-B31C1E129BC5}" destId="{06750BCB-D6D2-4CB0-9E1C-67D323EDD04A}" srcOrd="0" destOrd="1" presId="urn:microsoft.com/office/officeart/2018/5/layout/CenteredIconLabelDescriptionList"/>
    <dgm:cxn modelId="{0AAC19DD-FA23-47B8-ACC5-E3AFE593AD14}" srcId="{2C87D6C8-EC14-4334-8323-0D053ADAB9F4}" destId="{AE602E03-04B5-4E79-B712-38F627F79153}" srcOrd="2" destOrd="0" parTransId="{7074E4CD-09A7-4D73-BFE8-AB07D6C0D916}" sibTransId="{524D6ACC-37E4-4F65-8AA7-F63BF3E00DBE}"/>
    <dgm:cxn modelId="{2BC26DE0-F612-4BBB-BF54-116004620BC4}" type="presOf" srcId="{E539A910-AD40-4A62-A55E-D2BDB9EB8BBE}" destId="{2ADB9229-5932-44EF-82B0-A151D802B0C3}" srcOrd="0" destOrd="0" presId="urn:microsoft.com/office/officeart/2018/5/layout/CenteredIconLabelDescriptionList"/>
    <dgm:cxn modelId="{760D15E3-B330-4F31-A60B-B22DB4DFCA83}" srcId="{2FE9AD52-7203-40BC-AEE6-D7CA2C728D06}" destId="{F626CAA7-20DA-40BB-8A75-17B750ECDDAC}" srcOrd="2" destOrd="0" parTransId="{E7297716-8073-4010-95D6-7136036E26DE}" sibTransId="{6DDF5A8E-C4D4-4903-B203-5555415E74D0}"/>
    <dgm:cxn modelId="{2CE438F8-20E9-4C86-9ECA-58E9A608483C}" srcId="{E87AF11E-6642-4093-92A3-96BED86DA032}" destId="{DDD02D8F-C670-4E8A-9648-00C0CA219BB3}" srcOrd="1" destOrd="0" parTransId="{8CD97D6C-CD56-44CC-85E7-1AE681ECC250}" sibTransId="{99789792-F2FE-4AF7-9E00-80AE66C3E7EB}"/>
    <dgm:cxn modelId="{CD418960-8309-4C62-92EC-4EFB2080E80C}" type="presParOf" srcId="{A381C1F7-10F1-4FE9-86A8-B0FA8B856CE0}" destId="{6B1EEF04-A9D9-40AA-AD45-8675EE3F862A}" srcOrd="0" destOrd="0" presId="urn:microsoft.com/office/officeart/2018/5/layout/CenteredIconLabelDescriptionList"/>
    <dgm:cxn modelId="{A4F1BDD7-A18F-4B78-A8B7-337BBA7F5A81}" type="presParOf" srcId="{6B1EEF04-A9D9-40AA-AD45-8675EE3F862A}" destId="{8E6132AF-9409-4F3F-B6C6-757D488C8D15}" srcOrd="0" destOrd="0" presId="urn:microsoft.com/office/officeart/2018/5/layout/CenteredIconLabelDescriptionList"/>
    <dgm:cxn modelId="{2D62E035-0C5B-43F8-B428-87F811DE0846}" type="presParOf" srcId="{6B1EEF04-A9D9-40AA-AD45-8675EE3F862A}" destId="{E818B428-AB8A-4F75-AC42-C3345C8074C2}" srcOrd="1" destOrd="0" presId="urn:microsoft.com/office/officeart/2018/5/layout/CenteredIconLabelDescriptionList"/>
    <dgm:cxn modelId="{79AD539A-C2AC-4EC7-831B-E525FE89C6E2}" type="presParOf" srcId="{6B1EEF04-A9D9-40AA-AD45-8675EE3F862A}" destId="{9167F63E-2E5A-40C1-9142-D2361566EBE1}" srcOrd="2" destOrd="0" presId="urn:microsoft.com/office/officeart/2018/5/layout/CenteredIconLabelDescriptionList"/>
    <dgm:cxn modelId="{05C92663-7D74-4EA4-A43B-F381D4DCD2F5}" type="presParOf" srcId="{6B1EEF04-A9D9-40AA-AD45-8675EE3F862A}" destId="{76DDE75E-D76F-48E1-85FD-AA611830E1BE}" srcOrd="3" destOrd="0" presId="urn:microsoft.com/office/officeart/2018/5/layout/CenteredIconLabelDescriptionList"/>
    <dgm:cxn modelId="{23168C50-D38C-4B36-A0D0-29145DBD4A09}" type="presParOf" srcId="{6B1EEF04-A9D9-40AA-AD45-8675EE3F862A}" destId="{2ADB9229-5932-44EF-82B0-A151D802B0C3}" srcOrd="4" destOrd="0" presId="urn:microsoft.com/office/officeart/2018/5/layout/CenteredIconLabelDescriptionList"/>
    <dgm:cxn modelId="{2B47BDE8-126E-4FA8-960E-D8E349519A18}" type="presParOf" srcId="{A381C1F7-10F1-4FE9-86A8-B0FA8B856CE0}" destId="{1B9F54BE-0EFB-4B04-8D52-EBCC210DF953}" srcOrd="1" destOrd="0" presId="urn:microsoft.com/office/officeart/2018/5/layout/CenteredIconLabelDescriptionList"/>
    <dgm:cxn modelId="{948A277A-1FF9-4BF0-93B6-F44621E80ED8}" type="presParOf" srcId="{A381C1F7-10F1-4FE9-86A8-B0FA8B856CE0}" destId="{2C080D68-C0F0-4364-A39B-6B3398FFF389}" srcOrd="2" destOrd="0" presId="urn:microsoft.com/office/officeart/2018/5/layout/CenteredIconLabelDescriptionList"/>
    <dgm:cxn modelId="{4E9D2F71-2EEF-4B91-9886-B653D21B14F5}" type="presParOf" srcId="{2C080D68-C0F0-4364-A39B-6B3398FFF389}" destId="{BA9C1120-CF0E-4CAA-A7C9-47CDC0E7FD2D}" srcOrd="0" destOrd="0" presId="urn:microsoft.com/office/officeart/2018/5/layout/CenteredIconLabelDescriptionList"/>
    <dgm:cxn modelId="{7A70F19A-44DF-4304-B71F-57BA91BB6116}" type="presParOf" srcId="{2C080D68-C0F0-4364-A39B-6B3398FFF389}" destId="{F1CA5C2C-7C30-45D1-BEDD-0A8BF5A04DE7}" srcOrd="1" destOrd="0" presId="urn:microsoft.com/office/officeart/2018/5/layout/CenteredIconLabelDescriptionList"/>
    <dgm:cxn modelId="{D5DB8DEC-48D7-4FCE-8F6D-C6D3CEE32224}" type="presParOf" srcId="{2C080D68-C0F0-4364-A39B-6B3398FFF389}" destId="{71908F75-17A4-4E55-AE54-840772E76E9A}" srcOrd="2" destOrd="0" presId="urn:microsoft.com/office/officeart/2018/5/layout/CenteredIconLabelDescriptionList"/>
    <dgm:cxn modelId="{F2FD5000-7A5A-41F8-B88B-C91F5283C7EB}" type="presParOf" srcId="{2C080D68-C0F0-4364-A39B-6B3398FFF389}" destId="{1134E3E2-66B0-4454-BC14-B4307D367DC4}" srcOrd="3" destOrd="0" presId="urn:microsoft.com/office/officeart/2018/5/layout/CenteredIconLabelDescriptionList"/>
    <dgm:cxn modelId="{44046D14-86BE-4C0A-ABAE-179FCF00E239}" type="presParOf" srcId="{2C080D68-C0F0-4364-A39B-6B3398FFF389}" destId="{BAFFB279-CD2C-45E4-A837-40D6F18D97E7}" srcOrd="4" destOrd="0" presId="urn:microsoft.com/office/officeart/2018/5/layout/CenteredIconLabelDescriptionList"/>
    <dgm:cxn modelId="{878E1EE4-11ED-41B6-AF2F-BD1468F79FAA}" type="presParOf" srcId="{A381C1F7-10F1-4FE9-86A8-B0FA8B856CE0}" destId="{12EAA791-EC4D-4361-A4BC-78919B30B7DC}" srcOrd="3" destOrd="0" presId="urn:microsoft.com/office/officeart/2018/5/layout/CenteredIconLabelDescriptionList"/>
    <dgm:cxn modelId="{062DBFDA-7938-4114-ABF9-C3506DB3F185}" type="presParOf" srcId="{A381C1F7-10F1-4FE9-86A8-B0FA8B856CE0}" destId="{08B440E9-FB94-46E8-B396-4D26120C9921}" srcOrd="4" destOrd="0" presId="urn:microsoft.com/office/officeart/2018/5/layout/CenteredIconLabelDescriptionList"/>
    <dgm:cxn modelId="{4EC30560-7F45-4233-9DB1-EA4436B97332}" type="presParOf" srcId="{08B440E9-FB94-46E8-B396-4D26120C9921}" destId="{B2E229F7-4301-4CEB-B6D4-8950AB52C4FC}" srcOrd="0" destOrd="0" presId="urn:microsoft.com/office/officeart/2018/5/layout/CenteredIconLabelDescriptionList"/>
    <dgm:cxn modelId="{00A2EE15-BAB4-4227-9ED8-A0A1D8A6D19F}" type="presParOf" srcId="{08B440E9-FB94-46E8-B396-4D26120C9921}" destId="{BB92C0F2-5DCF-48A9-8C98-01966BB57838}" srcOrd="1" destOrd="0" presId="urn:microsoft.com/office/officeart/2018/5/layout/CenteredIconLabelDescriptionList"/>
    <dgm:cxn modelId="{7B9A240F-D4DE-4262-A08B-5280F957E636}" type="presParOf" srcId="{08B440E9-FB94-46E8-B396-4D26120C9921}" destId="{93FAD8CB-B300-4215-A806-DE6CD8F38132}" srcOrd="2" destOrd="0" presId="urn:microsoft.com/office/officeart/2018/5/layout/CenteredIconLabelDescriptionList"/>
    <dgm:cxn modelId="{B2082A3A-1B33-4036-9650-A834A2B99B23}" type="presParOf" srcId="{08B440E9-FB94-46E8-B396-4D26120C9921}" destId="{91914979-6340-4CA2-8CAC-807E2029950A}" srcOrd="3" destOrd="0" presId="urn:microsoft.com/office/officeart/2018/5/layout/CenteredIconLabelDescriptionList"/>
    <dgm:cxn modelId="{A01DC9EA-9A06-48DB-BD1F-EB0080D835EC}" type="presParOf" srcId="{08B440E9-FB94-46E8-B396-4D26120C9921}" destId="{06750BCB-D6D2-4CB0-9E1C-67D323EDD04A}" srcOrd="4" destOrd="0" presId="urn:microsoft.com/office/officeart/2018/5/layout/CenteredIconLabelDescriptionList"/>
    <dgm:cxn modelId="{A8569514-CA27-40A2-9066-AAE1598E895B}" type="presParOf" srcId="{A381C1F7-10F1-4FE9-86A8-B0FA8B856CE0}" destId="{8A17434E-B3D1-4436-8EE4-5CD7875A8956}" srcOrd="5" destOrd="0" presId="urn:microsoft.com/office/officeart/2018/5/layout/CenteredIconLabelDescriptionList"/>
    <dgm:cxn modelId="{5733F9DF-9F38-4D31-958D-605A09EBEA99}" type="presParOf" srcId="{A381C1F7-10F1-4FE9-86A8-B0FA8B856CE0}" destId="{AD3EF67F-7A37-4F22-BDDC-EA87A076AB06}" srcOrd="6" destOrd="0" presId="urn:microsoft.com/office/officeart/2018/5/layout/CenteredIconLabelDescriptionList"/>
    <dgm:cxn modelId="{7296AD13-4A2F-408A-8753-8D3EB42CEDCD}" type="presParOf" srcId="{AD3EF67F-7A37-4F22-BDDC-EA87A076AB06}" destId="{B15607E7-8E5D-48B8-AF65-549CA5A81398}" srcOrd="0" destOrd="0" presId="urn:microsoft.com/office/officeart/2018/5/layout/CenteredIconLabelDescriptionList"/>
    <dgm:cxn modelId="{51DB91DC-9DE3-4C0A-97E0-B1C020DBFD17}" type="presParOf" srcId="{AD3EF67F-7A37-4F22-BDDC-EA87A076AB06}" destId="{87C48671-9D28-470F-96C7-BBC76F288154}" srcOrd="1" destOrd="0" presId="urn:microsoft.com/office/officeart/2018/5/layout/CenteredIconLabelDescriptionList"/>
    <dgm:cxn modelId="{4361A3C2-531F-404E-990E-6D74E44B88C2}" type="presParOf" srcId="{AD3EF67F-7A37-4F22-BDDC-EA87A076AB06}" destId="{D9EDB8DB-8D60-49CA-86B8-432285168A48}" srcOrd="2" destOrd="0" presId="urn:microsoft.com/office/officeart/2018/5/layout/CenteredIconLabelDescriptionList"/>
    <dgm:cxn modelId="{6FBB3002-1550-4F71-BAB1-13BE9B7CC1FD}" type="presParOf" srcId="{AD3EF67F-7A37-4F22-BDDC-EA87A076AB06}" destId="{0B4DF7B1-D38F-41D7-A29D-FF2A9D77F2C7}" srcOrd="3" destOrd="0" presId="urn:microsoft.com/office/officeart/2018/5/layout/CenteredIconLabelDescriptionList"/>
    <dgm:cxn modelId="{91502D00-3872-402A-B316-938485CD8A4C}" type="presParOf" srcId="{AD3EF67F-7A37-4F22-BDDC-EA87A076AB06}" destId="{41941159-47A7-4CF5-8FBE-DC2BE2A924DA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19C713-088B-44C2-AB29-F7A559AAA369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8F9C412-C675-4B8B-9E17-FF1650C2184B}">
      <dgm:prSet custT="1"/>
      <dgm:spPr/>
      <dgm:t>
        <a:bodyPr/>
        <a:lstStyle/>
        <a:p>
          <a:r>
            <a:rPr lang="en-US" sz="2000" baseline="0" dirty="0"/>
            <a:t>Waterfall</a:t>
          </a:r>
          <a:endParaRPr lang="en-US" sz="2000" dirty="0"/>
        </a:p>
      </dgm:t>
    </dgm:pt>
    <dgm:pt modelId="{82D45D72-A32A-4C33-B8F9-6319534586AE}" type="parTrans" cxnId="{7C5A6591-A9BE-4470-9E87-CDC506858C51}">
      <dgm:prSet/>
      <dgm:spPr/>
      <dgm:t>
        <a:bodyPr/>
        <a:lstStyle/>
        <a:p>
          <a:endParaRPr lang="en-US"/>
        </a:p>
      </dgm:t>
    </dgm:pt>
    <dgm:pt modelId="{14D1165B-AF17-4D67-82AB-66D864CAC8A8}" type="sibTrans" cxnId="{7C5A6591-A9BE-4470-9E87-CDC506858C51}">
      <dgm:prSet/>
      <dgm:spPr/>
      <dgm:t>
        <a:bodyPr/>
        <a:lstStyle/>
        <a:p>
          <a:endParaRPr lang="en-US"/>
        </a:p>
      </dgm:t>
    </dgm:pt>
    <dgm:pt modelId="{327B61C1-9465-4A09-940D-C91B62EBBB59}">
      <dgm:prSet custT="1"/>
      <dgm:spPr/>
      <dgm:t>
        <a:bodyPr/>
        <a:lstStyle/>
        <a:p>
          <a:r>
            <a:rPr lang="en-US" sz="2400" i="1" baseline="0" dirty="0"/>
            <a:t>Pros</a:t>
          </a:r>
          <a:endParaRPr lang="en-US" sz="2400" dirty="0"/>
        </a:p>
      </dgm:t>
    </dgm:pt>
    <dgm:pt modelId="{BCB8CD94-3722-4661-A12C-ED62A773159D}" type="parTrans" cxnId="{3899B735-AD45-4792-8574-A66B94F03FF4}">
      <dgm:prSet/>
      <dgm:spPr/>
      <dgm:t>
        <a:bodyPr/>
        <a:lstStyle/>
        <a:p>
          <a:endParaRPr lang="en-US"/>
        </a:p>
      </dgm:t>
    </dgm:pt>
    <dgm:pt modelId="{E4E523CE-B3E0-4971-8CB5-0D894173DC60}" type="sibTrans" cxnId="{3899B735-AD45-4792-8574-A66B94F03FF4}">
      <dgm:prSet/>
      <dgm:spPr/>
      <dgm:t>
        <a:bodyPr/>
        <a:lstStyle/>
        <a:p>
          <a:endParaRPr lang="en-US"/>
        </a:p>
      </dgm:t>
    </dgm:pt>
    <dgm:pt modelId="{1605E951-1935-4A1C-988F-7D16A15C76F9}">
      <dgm:prSet/>
      <dgm:spPr/>
      <dgm:t>
        <a:bodyPr/>
        <a:lstStyle/>
        <a:p>
          <a:r>
            <a:rPr lang="en-US" sz="1700" baseline="0" dirty="0"/>
            <a:t>Simple. Easy to understand and follow</a:t>
          </a:r>
          <a:endParaRPr lang="en-US" sz="1700" dirty="0"/>
        </a:p>
      </dgm:t>
    </dgm:pt>
    <dgm:pt modelId="{C96A13DA-61E6-4302-9395-48DD589F8ACB}" type="parTrans" cxnId="{7086089E-2E24-4230-AD2D-ACB7EE6287E1}">
      <dgm:prSet/>
      <dgm:spPr/>
      <dgm:t>
        <a:bodyPr/>
        <a:lstStyle/>
        <a:p>
          <a:endParaRPr lang="en-US"/>
        </a:p>
      </dgm:t>
    </dgm:pt>
    <dgm:pt modelId="{39810241-9EFE-4950-B87C-31CCD01F1566}" type="sibTrans" cxnId="{7086089E-2E24-4230-AD2D-ACB7EE6287E1}">
      <dgm:prSet/>
      <dgm:spPr/>
      <dgm:t>
        <a:bodyPr/>
        <a:lstStyle/>
        <a:p>
          <a:endParaRPr lang="en-US"/>
        </a:p>
      </dgm:t>
    </dgm:pt>
    <dgm:pt modelId="{660C912D-1BAF-48D1-85C3-47EF8621B4F2}">
      <dgm:prSet custT="1"/>
      <dgm:spPr/>
      <dgm:t>
        <a:bodyPr/>
        <a:lstStyle/>
        <a:p>
          <a:r>
            <a:rPr lang="en-US" sz="2400" i="1" baseline="0" dirty="0"/>
            <a:t>Cons</a:t>
          </a:r>
          <a:endParaRPr lang="en-US" sz="2400" dirty="0"/>
        </a:p>
      </dgm:t>
    </dgm:pt>
    <dgm:pt modelId="{47526E98-91BF-4608-9F0E-8CC78DA92445}" type="parTrans" cxnId="{D2059117-9102-4203-9B19-B8FD0ACD0286}">
      <dgm:prSet/>
      <dgm:spPr/>
      <dgm:t>
        <a:bodyPr/>
        <a:lstStyle/>
        <a:p>
          <a:endParaRPr lang="en-US"/>
        </a:p>
      </dgm:t>
    </dgm:pt>
    <dgm:pt modelId="{27AF5271-EB29-4E5F-AA6E-53EF81F12EFE}" type="sibTrans" cxnId="{D2059117-9102-4203-9B19-B8FD0ACD0286}">
      <dgm:prSet/>
      <dgm:spPr/>
      <dgm:t>
        <a:bodyPr/>
        <a:lstStyle/>
        <a:p>
          <a:endParaRPr lang="en-US"/>
        </a:p>
      </dgm:t>
    </dgm:pt>
    <dgm:pt modelId="{1D79EAD5-BA49-47BD-AAFF-E35418AF8B5A}">
      <dgm:prSet/>
      <dgm:spPr/>
      <dgm:t>
        <a:bodyPr/>
        <a:lstStyle/>
        <a:p>
          <a:r>
            <a:rPr lang="en-US" sz="1700" baseline="0" dirty="0"/>
            <a:t>Incredibly rigid and dependent on planning</a:t>
          </a:r>
          <a:endParaRPr lang="en-US" sz="1700" dirty="0"/>
        </a:p>
      </dgm:t>
    </dgm:pt>
    <dgm:pt modelId="{A4BFB967-80DA-485D-9171-61AE994C33C4}" type="parTrans" cxnId="{0A520F13-2A5A-4033-B069-5A18453BBEF5}">
      <dgm:prSet/>
      <dgm:spPr/>
      <dgm:t>
        <a:bodyPr/>
        <a:lstStyle/>
        <a:p>
          <a:endParaRPr lang="en-US"/>
        </a:p>
      </dgm:t>
    </dgm:pt>
    <dgm:pt modelId="{5F559426-FE98-47C3-AB79-C99AE68D3E71}" type="sibTrans" cxnId="{0A520F13-2A5A-4033-B069-5A18453BBEF5}">
      <dgm:prSet/>
      <dgm:spPr/>
      <dgm:t>
        <a:bodyPr/>
        <a:lstStyle/>
        <a:p>
          <a:endParaRPr lang="en-US"/>
        </a:p>
      </dgm:t>
    </dgm:pt>
    <dgm:pt modelId="{04164B35-E784-4D2F-BAFE-19EA2694A459}">
      <dgm:prSet custT="1"/>
      <dgm:spPr/>
      <dgm:t>
        <a:bodyPr/>
        <a:lstStyle/>
        <a:p>
          <a:r>
            <a:rPr lang="en-US" sz="2000" baseline="0" dirty="0"/>
            <a:t>Agile</a:t>
          </a:r>
          <a:endParaRPr lang="en-US" sz="2000" dirty="0"/>
        </a:p>
      </dgm:t>
    </dgm:pt>
    <dgm:pt modelId="{B55EF046-0DD4-4006-A370-F98900DA8E99}" type="parTrans" cxnId="{50DB727A-8A5B-4477-9B37-02317CD11519}">
      <dgm:prSet/>
      <dgm:spPr/>
      <dgm:t>
        <a:bodyPr/>
        <a:lstStyle/>
        <a:p>
          <a:endParaRPr lang="en-US"/>
        </a:p>
      </dgm:t>
    </dgm:pt>
    <dgm:pt modelId="{A8D8D985-3737-4AC5-B335-8E9934562F81}" type="sibTrans" cxnId="{50DB727A-8A5B-4477-9B37-02317CD11519}">
      <dgm:prSet/>
      <dgm:spPr/>
      <dgm:t>
        <a:bodyPr/>
        <a:lstStyle/>
        <a:p>
          <a:endParaRPr lang="en-US"/>
        </a:p>
      </dgm:t>
    </dgm:pt>
    <dgm:pt modelId="{D38314CE-BE1B-4F86-BCE1-E60AD882A8C2}">
      <dgm:prSet custT="1"/>
      <dgm:spPr/>
      <dgm:t>
        <a:bodyPr/>
        <a:lstStyle/>
        <a:p>
          <a:r>
            <a:rPr lang="en-US" sz="2400" i="1" baseline="0" dirty="0"/>
            <a:t>Pros</a:t>
          </a:r>
          <a:endParaRPr lang="en-US" sz="2400" dirty="0"/>
        </a:p>
      </dgm:t>
    </dgm:pt>
    <dgm:pt modelId="{EA6A212D-7447-4F95-A716-8EE105469360}" type="parTrans" cxnId="{A819975A-E4CF-449C-810C-AAF5177467F4}">
      <dgm:prSet/>
      <dgm:spPr/>
      <dgm:t>
        <a:bodyPr/>
        <a:lstStyle/>
        <a:p>
          <a:endParaRPr lang="en-US"/>
        </a:p>
      </dgm:t>
    </dgm:pt>
    <dgm:pt modelId="{531BC143-A83B-4554-B245-7569517C27F3}" type="sibTrans" cxnId="{A819975A-E4CF-449C-810C-AAF5177467F4}">
      <dgm:prSet/>
      <dgm:spPr/>
      <dgm:t>
        <a:bodyPr/>
        <a:lstStyle/>
        <a:p>
          <a:endParaRPr lang="en-US"/>
        </a:p>
      </dgm:t>
    </dgm:pt>
    <dgm:pt modelId="{5C6A5FE7-5451-4D32-96E0-7A0265C598C8}">
      <dgm:prSet/>
      <dgm:spPr/>
      <dgm:t>
        <a:bodyPr/>
        <a:lstStyle/>
        <a:p>
          <a:r>
            <a:rPr lang="en-US" sz="1600" baseline="0" dirty="0"/>
            <a:t>Flexible and Adaptable, can change course at any point</a:t>
          </a:r>
          <a:endParaRPr lang="en-US" sz="1600" dirty="0"/>
        </a:p>
      </dgm:t>
    </dgm:pt>
    <dgm:pt modelId="{19FBB3F0-5585-4778-8B49-AE146E350202}" type="parTrans" cxnId="{88E7AA23-EB5C-4ADC-B251-876172D1FF49}">
      <dgm:prSet/>
      <dgm:spPr/>
      <dgm:t>
        <a:bodyPr/>
        <a:lstStyle/>
        <a:p>
          <a:endParaRPr lang="en-US"/>
        </a:p>
      </dgm:t>
    </dgm:pt>
    <dgm:pt modelId="{4C13D35D-0334-4117-8AB8-0B28E3F61738}" type="sibTrans" cxnId="{88E7AA23-EB5C-4ADC-B251-876172D1FF49}">
      <dgm:prSet/>
      <dgm:spPr/>
      <dgm:t>
        <a:bodyPr/>
        <a:lstStyle/>
        <a:p>
          <a:endParaRPr lang="en-US"/>
        </a:p>
      </dgm:t>
    </dgm:pt>
    <dgm:pt modelId="{FAB1893A-4F47-4288-BE6E-45500ACFACE7}">
      <dgm:prSet custT="1"/>
      <dgm:spPr/>
      <dgm:t>
        <a:bodyPr/>
        <a:lstStyle/>
        <a:p>
          <a:r>
            <a:rPr lang="en-US" sz="2400" i="1" baseline="0" dirty="0"/>
            <a:t>Cons</a:t>
          </a:r>
          <a:endParaRPr lang="en-US" sz="2400" dirty="0"/>
        </a:p>
      </dgm:t>
    </dgm:pt>
    <dgm:pt modelId="{EA8BB203-B8AE-4347-ACBF-6FF328128A35}" type="parTrans" cxnId="{3449F665-5558-4A1D-AB32-E6EE3D6224A8}">
      <dgm:prSet/>
      <dgm:spPr/>
      <dgm:t>
        <a:bodyPr/>
        <a:lstStyle/>
        <a:p>
          <a:endParaRPr lang="en-US"/>
        </a:p>
      </dgm:t>
    </dgm:pt>
    <dgm:pt modelId="{CAEA0E15-A753-4E57-927A-F45BF28D26BC}" type="sibTrans" cxnId="{3449F665-5558-4A1D-AB32-E6EE3D6224A8}">
      <dgm:prSet/>
      <dgm:spPr/>
      <dgm:t>
        <a:bodyPr/>
        <a:lstStyle/>
        <a:p>
          <a:endParaRPr lang="en-US"/>
        </a:p>
      </dgm:t>
    </dgm:pt>
    <dgm:pt modelId="{49A384A4-8C88-4216-9D10-4C20FD28F7BE}">
      <dgm:prSet/>
      <dgm:spPr/>
      <dgm:t>
        <a:bodyPr/>
        <a:lstStyle/>
        <a:p>
          <a:r>
            <a:rPr lang="en-US" sz="1600" baseline="0" dirty="0"/>
            <a:t>Complex. Takes training and dedication to follow</a:t>
          </a:r>
          <a:endParaRPr lang="en-US" sz="1600" dirty="0"/>
        </a:p>
      </dgm:t>
    </dgm:pt>
    <dgm:pt modelId="{46DA229B-9519-4CCC-B10F-D2E6C817439B}" type="parTrans" cxnId="{2F5F017C-B184-4A83-A80A-461E5F364A95}">
      <dgm:prSet/>
      <dgm:spPr/>
      <dgm:t>
        <a:bodyPr/>
        <a:lstStyle/>
        <a:p>
          <a:endParaRPr lang="en-US"/>
        </a:p>
      </dgm:t>
    </dgm:pt>
    <dgm:pt modelId="{B01E5E06-CB59-46E3-BEEA-986BBBFCC3FF}" type="sibTrans" cxnId="{2F5F017C-B184-4A83-A80A-461E5F364A95}">
      <dgm:prSet/>
      <dgm:spPr/>
      <dgm:t>
        <a:bodyPr/>
        <a:lstStyle/>
        <a:p>
          <a:endParaRPr lang="en-US"/>
        </a:p>
      </dgm:t>
    </dgm:pt>
    <dgm:pt modelId="{D26B9728-E67F-4684-A636-CF869F44E22F}">
      <dgm:prSet/>
      <dgm:spPr/>
      <dgm:t>
        <a:bodyPr/>
        <a:lstStyle/>
        <a:p>
          <a:r>
            <a:rPr lang="en-US" sz="1700" dirty="0"/>
            <a:t>Preplanning leaves little uncertainty and firm deadlines</a:t>
          </a:r>
        </a:p>
      </dgm:t>
    </dgm:pt>
    <dgm:pt modelId="{E2D2E635-354F-4E50-AE99-7ECF0012A786}" type="parTrans" cxnId="{DCC5D90E-FCF8-4A15-8285-94A39234254A}">
      <dgm:prSet/>
      <dgm:spPr/>
      <dgm:t>
        <a:bodyPr/>
        <a:lstStyle/>
        <a:p>
          <a:endParaRPr lang="en-US"/>
        </a:p>
      </dgm:t>
    </dgm:pt>
    <dgm:pt modelId="{758ECE98-23B6-4BF5-9759-AABA9F864D3C}" type="sibTrans" cxnId="{DCC5D90E-FCF8-4A15-8285-94A39234254A}">
      <dgm:prSet/>
      <dgm:spPr/>
      <dgm:t>
        <a:bodyPr/>
        <a:lstStyle/>
        <a:p>
          <a:endParaRPr lang="en-US"/>
        </a:p>
      </dgm:t>
    </dgm:pt>
    <dgm:pt modelId="{E002083E-0253-4659-8E07-C0F1B5C881C3}">
      <dgm:prSet/>
      <dgm:spPr/>
      <dgm:t>
        <a:bodyPr/>
        <a:lstStyle/>
        <a:p>
          <a:r>
            <a:rPr lang="en-US" sz="1700" dirty="0"/>
            <a:t>Prone to bugs due to testing at the end of the process</a:t>
          </a:r>
        </a:p>
      </dgm:t>
    </dgm:pt>
    <dgm:pt modelId="{3003A7F8-CABE-462B-AB94-CFCAFD0CB9DE}" type="parTrans" cxnId="{C2B07BA2-2DC0-4232-A1D6-3C90D51EE69B}">
      <dgm:prSet/>
      <dgm:spPr/>
      <dgm:t>
        <a:bodyPr/>
        <a:lstStyle/>
        <a:p>
          <a:endParaRPr lang="en-US"/>
        </a:p>
      </dgm:t>
    </dgm:pt>
    <dgm:pt modelId="{FD112A4B-28E4-4A2C-B0B8-EB14AE323344}" type="sibTrans" cxnId="{C2B07BA2-2DC0-4232-A1D6-3C90D51EE69B}">
      <dgm:prSet/>
      <dgm:spPr/>
      <dgm:t>
        <a:bodyPr/>
        <a:lstStyle/>
        <a:p>
          <a:endParaRPr lang="en-US"/>
        </a:p>
      </dgm:t>
    </dgm:pt>
    <dgm:pt modelId="{CF6D7808-CD9E-499D-AE14-46E693BD80F7}">
      <dgm:prSet/>
      <dgm:spPr/>
      <dgm:t>
        <a:bodyPr/>
        <a:lstStyle/>
        <a:p>
          <a:r>
            <a:rPr lang="en-US" sz="1600" dirty="0"/>
            <a:t>Self-Organizing teams allows for more free-form programming</a:t>
          </a:r>
        </a:p>
      </dgm:t>
    </dgm:pt>
    <dgm:pt modelId="{6540C55D-4F57-444F-A64C-C0DCB9DB15C5}" type="parTrans" cxnId="{DFDA25CF-1172-48B0-A9B6-EE6294DFC5FA}">
      <dgm:prSet/>
      <dgm:spPr/>
      <dgm:t>
        <a:bodyPr/>
        <a:lstStyle/>
        <a:p>
          <a:endParaRPr lang="en-US"/>
        </a:p>
      </dgm:t>
    </dgm:pt>
    <dgm:pt modelId="{F4803FBE-9DFC-48A7-98A8-F0B6963CBC3B}" type="sibTrans" cxnId="{DFDA25CF-1172-48B0-A9B6-EE6294DFC5FA}">
      <dgm:prSet/>
      <dgm:spPr/>
      <dgm:t>
        <a:bodyPr/>
        <a:lstStyle/>
        <a:p>
          <a:endParaRPr lang="en-US"/>
        </a:p>
      </dgm:t>
    </dgm:pt>
    <dgm:pt modelId="{1AC76C43-9A29-4CE2-B2C9-EAF6A526E292}">
      <dgm:prSet/>
      <dgm:spPr/>
      <dgm:t>
        <a:bodyPr/>
        <a:lstStyle/>
        <a:p>
          <a:r>
            <a:rPr lang="en-US" sz="1600" dirty="0"/>
            <a:t>Responds to changes in market or technology restraints quickly</a:t>
          </a:r>
        </a:p>
      </dgm:t>
    </dgm:pt>
    <dgm:pt modelId="{A4A635FD-3B7C-4E48-B9E5-8C23BD0A9E18}" type="parTrans" cxnId="{2E77689B-3C36-4F8B-9919-E6701485FC52}">
      <dgm:prSet/>
      <dgm:spPr/>
      <dgm:t>
        <a:bodyPr/>
        <a:lstStyle/>
        <a:p>
          <a:endParaRPr lang="en-US"/>
        </a:p>
      </dgm:t>
    </dgm:pt>
    <dgm:pt modelId="{7E484B75-DA51-4D38-8C52-DABE15C32460}" type="sibTrans" cxnId="{2E77689B-3C36-4F8B-9919-E6701485FC52}">
      <dgm:prSet/>
      <dgm:spPr/>
      <dgm:t>
        <a:bodyPr/>
        <a:lstStyle/>
        <a:p>
          <a:endParaRPr lang="en-US"/>
        </a:p>
      </dgm:t>
    </dgm:pt>
    <dgm:pt modelId="{59BF4FC8-CC2F-4931-9E27-DA32DD6E2281}">
      <dgm:prSet/>
      <dgm:spPr/>
      <dgm:t>
        <a:bodyPr/>
        <a:lstStyle/>
        <a:p>
          <a:r>
            <a:rPr lang="en-US" sz="1700" dirty="0"/>
            <a:t>Struggles to respond to market demand changes</a:t>
          </a:r>
        </a:p>
      </dgm:t>
    </dgm:pt>
    <dgm:pt modelId="{9DFBA0A3-8AD5-4DDB-880C-F22F896B2CA6}" type="parTrans" cxnId="{FBCC24CC-7140-4ADA-A052-5E75F3DE530E}">
      <dgm:prSet/>
      <dgm:spPr/>
      <dgm:t>
        <a:bodyPr/>
        <a:lstStyle/>
        <a:p>
          <a:endParaRPr lang="en-US"/>
        </a:p>
      </dgm:t>
    </dgm:pt>
    <dgm:pt modelId="{00A85DF6-D09D-4CC9-B7B6-DC46569640A8}" type="sibTrans" cxnId="{FBCC24CC-7140-4ADA-A052-5E75F3DE530E}">
      <dgm:prSet/>
      <dgm:spPr/>
      <dgm:t>
        <a:bodyPr/>
        <a:lstStyle/>
        <a:p>
          <a:endParaRPr lang="en-US"/>
        </a:p>
      </dgm:t>
    </dgm:pt>
    <dgm:pt modelId="{6209D55F-2591-4536-808D-59A9D1E09D56}">
      <dgm:prSet/>
      <dgm:spPr/>
      <dgm:t>
        <a:bodyPr/>
        <a:lstStyle/>
        <a:p>
          <a:r>
            <a:rPr lang="en-US" sz="1600" dirty="0"/>
            <a:t>A constant work cadence with high expectations. Can cause burnout</a:t>
          </a:r>
        </a:p>
      </dgm:t>
    </dgm:pt>
    <dgm:pt modelId="{22CFFE5B-7703-4903-9179-0022B3F0151B}" type="parTrans" cxnId="{1662A62F-374D-4A1B-9C9A-4D1D0732D0FE}">
      <dgm:prSet/>
      <dgm:spPr/>
      <dgm:t>
        <a:bodyPr/>
        <a:lstStyle/>
        <a:p>
          <a:endParaRPr lang="en-US"/>
        </a:p>
      </dgm:t>
    </dgm:pt>
    <dgm:pt modelId="{187A0C3D-A590-4623-9A8C-4C23B7161B01}" type="sibTrans" cxnId="{1662A62F-374D-4A1B-9C9A-4D1D0732D0FE}">
      <dgm:prSet/>
      <dgm:spPr/>
      <dgm:t>
        <a:bodyPr/>
        <a:lstStyle/>
        <a:p>
          <a:endParaRPr lang="en-US"/>
        </a:p>
      </dgm:t>
    </dgm:pt>
    <dgm:pt modelId="{D676E7B7-55D9-43FB-AB91-3921D83CA44D}">
      <dgm:prSet/>
      <dgm:spPr/>
      <dgm:t>
        <a:bodyPr/>
        <a:lstStyle/>
        <a:p>
          <a:r>
            <a:rPr lang="en-US" sz="1600" dirty="0"/>
            <a:t>Lack of preplanning and clear roles may lead to team members feeling lost</a:t>
          </a:r>
        </a:p>
      </dgm:t>
    </dgm:pt>
    <dgm:pt modelId="{AEA931CA-19C3-4723-81C9-1D9BC0E217A5}" type="parTrans" cxnId="{9657353A-A2EB-4D17-A441-111F3FE03B41}">
      <dgm:prSet/>
      <dgm:spPr/>
      <dgm:t>
        <a:bodyPr/>
        <a:lstStyle/>
        <a:p>
          <a:endParaRPr lang="en-US"/>
        </a:p>
      </dgm:t>
    </dgm:pt>
    <dgm:pt modelId="{830B51D5-778E-4F3D-8171-A33BAE8C9344}" type="sibTrans" cxnId="{9657353A-A2EB-4D17-A441-111F3FE03B41}">
      <dgm:prSet/>
      <dgm:spPr/>
      <dgm:t>
        <a:bodyPr/>
        <a:lstStyle/>
        <a:p>
          <a:endParaRPr lang="en-US"/>
        </a:p>
      </dgm:t>
    </dgm:pt>
    <dgm:pt modelId="{F39E2B5A-0ED9-4C1D-939C-06F6DCFE35AC}">
      <dgm:prSet/>
      <dgm:spPr/>
      <dgm:t>
        <a:bodyPr/>
        <a:lstStyle/>
        <a:p>
          <a:r>
            <a:rPr lang="en-US" sz="1700" dirty="0"/>
            <a:t>Roles are set clearly from the beginning and leave less room for misunderstanding</a:t>
          </a:r>
        </a:p>
      </dgm:t>
    </dgm:pt>
    <dgm:pt modelId="{8EFA72FD-5980-4A25-B5A4-B0069235BCC2}" type="parTrans" cxnId="{23FBBB8E-F876-4EA3-A9C5-23FAAF81D405}">
      <dgm:prSet/>
      <dgm:spPr/>
      <dgm:t>
        <a:bodyPr/>
        <a:lstStyle/>
        <a:p>
          <a:endParaRPr lang="en-US"/>
        </a:p>
      </dgm:t>
    </dgm:pt>
    <dgm:pt modelId="{210CA692-ACDD-4AD8-BB84-6F95F170AD4D}" type="sibTrans" cxnId="{23FBBB8E-F876-4EA3-A9C5-23FAAF81D405}">
      <dgm:prSet/>
      <dgm:spPr/>
      <dgm:t>
        <a:bodyPr/>
        <a:lstStyle/>
        <a:p>
          <a:endParaRPr lang="en-US"/>
        </a:p>
      </dgm:t>
    </dgm:pt>
    <dgm:pt modelId="{082680D5-EE31-418D-8C25-932FDDB9F9E0}" type="pres">
      <dgm:prSet presAssocID="{3A19C713-088B-44C2-AB29-F7A559AAA369}" presName="Name0" presStyleCnt="0">
        <dgm:presLayoutVars>
          <dgm:dir/>
          <dgm:animLvl val="lvl"/>
          <dgm:resizeHandles val="exact"/>
        </dgm:presLayoutVars>
      </dgm:prSet>
      <dgm:spPr/>
    </dgm:pt>
    <dgm:pt modelId="{97FF357E-DCE6-40B7-AFE6-EF6639C55578}" type="pres">
      <dgm:prSet presAssocID="{C8F9C412-C675-4B8B-9E17-FF1650C2184B}" presName="composite" presStyleCnt="0"/>
      <dgm:spPr/>
    </dgm:pt>
    <dgm:pt modelId="{21C6911D-C058-4EC6-99ED-84DDBE7791D8}" type="pres">
      <dgm:prSet presAssocID="{C8F9C412-C675-4B8B-9E17-FF1650C2184B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84F40F05-502F-4DE7-B2A7-212CDC0CE136}" type="pres">
      <dgm:prSet presAssocID="{C8F9C412-C675-4B8B-9E17-FF1650C2184B}" presName="desTx" presStyleLbl="alignAccFollowNode1" presStyleIdx="0" presStyleCnt="2">
        <dgm:presLayoutVars>
          <dgm:bulletEnabled val="1"/>
        </dgm:presLayoutVars>
      </dgm:prSet>
      <dgm:spPr/>
    </dgm:pt>
    <dgm:pt modelId="{DD86E850-1F36-4CA8-AD2A-D5F2FD5FED8F}" type="pres">
      <dgm:prSet presAssocID="{14D1165B-AF17-4D67-82AB-66D864CAC8A8}" presName="space" presStyleCnt="0"/>
      <dgm:spPr/>
    </dgm:pt>
    <dgm:pt modelId="{05157459-56DD-4C1B-9701-FFB9BE303D85}" type="pres">
      <dgm:prSet presAssocID="{04164B35-E784-4D2F-BAFE-19EA2694A459}" presName="composite" presStyleCnt="0"/>
      <dgm:spPr/>
    </dgm:pt>
    <dgm:pt modelId="{1CBD25C3-F25D-4916-A9F6-ABE585EB9339}" type="pres">
      <dgm:prSet presAssocID="{04164B35-E784-4D2F-BAFE-19EA2694A459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E97F0C8A-3445-4E49-BE63-88F413569422}" type="pres">
      <dgm:prSet presAssocID="{04164B35-E784-4D2F-BAFE-19EA2694A459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DCC5D90E-FCF8-4A15-8285-94A39234254A}" srcId="{327B61C1-9465-4A09-940D-C91B62EBBB59}" destId="{D26B9728-E67F-4684-A636-CF869F44E22F}" srcOrd="1" destOrd="0" parTransId="{E2D2E635-354F-4E50-AE99-7ECF0012A786}" sibTransId="{758ECE98-23B6-4BF5-9759-AABA9F864D3C}"/>
    <dgm:cxn modelId="{0A520F13-2A5A-4033-B069-5A18453BBEF5}" srcId="{660C912D-1BAF-48D1-85C3-47EF8621B4F2}" destId="{1D79EAD5-BA49-47BD-AAFF-E35418AF8B5A}" srcOrd="0" destOrd="0" parTransId="{A4BFB967-80DA-485D-9171-61AE994C33C4}" sibTransId="{5F559426-FE98-47C3-AB79-C99AE68D3E71}"/>
    <dgm:cxn modelId="{D2059117-9102-4203-9B19-B8FD0ACD0286}" srcId="{C8F9C412-C675-4B8B-9E17-FF1650C2184B}" destId="{660C912D-1BAF-48D1-85C3-47EF8621B4F2}" srcOrd="1" destOrd="0" parTransId="{47526E98-91BF-4608-9F0E-8CC78DA92445}" sibTransId="{27AF5271-EB29-4E5F-AA6E-53EF81F12EFE}"/>
    <dgm:cxn modelId="{88E7AA23-EB5C-4ADC-B251-876172D1FF49}" srcId="{D38314CE-BE1B-4F86-BCE1-E60AD882A8C2}" destId="{5C6A5FE7-5451-4D32-96E0-7A0265C598C8}" srcOrd="0" destOrd="0" parTransId="{19FBB3F0-5585-4778-8B49-AE146E350202}" sibTransId="{4C13D35D-0334-4117-8AB8-0B28E3F61738}"/>
    <dgm:cxn modelId="{B7409724-B63F-4BEB-93CB-50258D9CF890}" type="presOf" srcId="{59BF4FC8-CC2F-4931-9E27-DA32DD6E2281}" destId="{84F40F05-502F-4DE7-B2A7-212CDC0CE136}" srcOrd="0" destOrd="7" presId="urn:microsoft.com/office/officeart/2005/8/layout/hList1"/>
    <dgm:cxn modelId="{1662A62F-374D-4A1B-9C9A-4D1D0732D0FE}" srcId="{FAB1893A-4F47-4288-BE6E-45500ACFACE7}" destId="{6209D55F-2591-4536-808D-59A9D1E09D56}" srcOrd="1" destOrd="0" parTransId="{22CFFE5B-7703-4903-9179-0022B3F0151B}" sibTransId="{187A0C3D-A590-4623-9A8C-4C23B7161B01}"/>
    <dgm:cxn modelId="{45705A31-A928-4FC8-91F4-5E5EC908A2C5}" type="presOf" srcId="{327B61C1-9465-4A09-940D-C91B62EBBB59}" destId="{84F40F05-502F-4DE7-B2A7-212CDC0CE136}" srcOrd="0" destOrd="0" presId="urn:microsoft.com/office/officeart/2005/8/layout/hList1"/>
    <dgm:cxn modelId="{3899B735-AD45-4792-8574-A66B94F03FF4}" srcId="{C8F9C412-C675-4B8B-9E17-FF1650C2184B}" destId="{327B61C1-9465-4A09-940D-C91B62EBBB59}" srcOrd="0" destOrd="0" parTransId="{BCB8CD94-3722-4661-A12C-ED62A773159D}" sibTransId="{E4E523CE-B3E0-4971-8CB5-0D894173DC60}"/>
    <dgm:cxn modelId="{9657353A-A2EB-4D17-A441-111F3FE03B41}" srcId="{FAB1893A-4F47-4288-BE6E-45500ACFACE7}" destId="{D676E7B7-55D9-43FB-AB91-3921D83CA44D}" srcOrd="2" destOrd="0" parTransId="{AEA931CA-19C3-4723-81C9-1D9BC0E217A5}" sibTransId="{830B51D5-778E-4F3D-8171-A33BAE8C9344}"/>
    <dgm:cxn modelId="{1B2FDB62-3585-472A-B440-C81605E93C67}" type="presOf" srcId="{04164B35-E784-4D2F-BAFE-19EA2694A459}" destId="{1CBD25C3-F25D-4916-A9F6-ABE585EB9339}" srcOrd="0" destOrd="0" presId="urn:microsoft.com/office/officeart/2005/8/layout/hList1"/>
    <dgm:cxn modelId="{3449F665-5558-4A1D-AB32-E6EE3D6224A8}" srcId="{04164B35-E784-4D2F-BAFE-19EA2694A459}" destId="{FAB1893A-4F47-4288-BE6E-45500ACFACE7}" srcOrd="1" destOrd="0" parTransId="{EA8BB203-B8AE-4347-ACBF-6FF328128A35}" sibTransId="{CAEA0E15-A753-4E57-927A-F45BF28D26BC}"/>
    <dgm:cxn modelId="{4A9A4D49-AF8E-4DA6-AE10-C4F88D13CB36}" type="presOf" srcId="{6209D55F-2591-4536-808D-59A9D1E09D56}" destId="{E97F0C8A-3445-4E49-BE63-88F413569422}" srcOrd="0" destOrd="6" presId="urn:microsoft.com/office/officeart/2005/8/layout/hList1"/>
    <dgm:cxn modelId="{40375C6B-E9FA-4C22-A9BE-22DD2F0F450B}" type="presOf" srcId="{C8F9C412-C675-4B8B-9E17-FF1650C2184B}" destId="{21C6911D-C058-4EC6-99ED-84DDBE7791D8}" srcOrd="0" destOrd="0" presId="urn:microsoft.com/office/officeart/2005/8/layout/hList1"/>
    <dgm:cxn modelId="{4ECF084E-F2A4-4F57-97A9-A3B909F59F57}" type="presOf" srcId="{F39E2B5A-0ED9-4C1D-939C-06F6DCFE35AC}" destId="{84F40F05-502F-4DE7-B2A7-212CDC0CE136}" srcOrd="0" destOrd="3" presId="urn:microsoft.com/office/officeart/2005/8/layout/hList1"/>
    <dgm:cxn modelId="{8D191075-8F3D-4AC5-AD07-4BFAC014A15D}" type="presOf" srcId="{D676E7B7-55D9-43FB-AB91-3921D83CA44D}" destId="{E97F0C8A-3445-4E49-BE63-88F413569422}" srcOrd="0" destOrd="7" presId="urn:microsoft.com/office/officeart/2005/8/layout/hList1"/>
    <dgm:cxn modelId="{19873D79-A245-46A2-819A-569B452315EA}" type="presOf" srcId="{1D79EAD5-BA49-47BD-AAFF-E35418AF8B5A}" destId="{84F40F05-502F-4DE7-B2A7-212CDC0CE136}" srcOrd="0" destOrd="5" presId="urn:microsoft.com/office/officeart/2005/8/layout/hList1"/>
    <dgm:cxn modelId="{50DB727A-8A5B-4477-9B37-02317CD11519}" srcId="{3A19C713-088B-44C2-AB29-F7A559AAA369}" destId="{04164B35-E784-4D2F-BAFE-19EA2694A459}" srcOrd="1" destOrd="0" parTransId="{B55EF046-0DD4-4006-A370-F98900DA8E99}" sibTransId="{A8D8D985-3737-4AC5-B335-8E9934562F81}"/>
    <dgm:cxn modelId="{A819975A-E4CF-449C-810C-AAF5177467F4}" srcId="{04164B35-E784-4D2F-BAFE-19EA2694A459}" destId="{D38314CE-BE1B-4F86-BCE1-E60AD882A8C2}" srcOrd="0" destOrd="0" parTransId="{EA6A212D-7447-4F95-A716-8EE105469360}" sibTransId="{531BC143-A83B-4554-B245-7569517C27F3}"/>
    <dgm:cxn modelId="{2F5F017C-B184-4A83-A80A-461E5F364A95}" srcId="{FAB1893A-4F47-4288-BE6E-45500ACFACE7}" destId="{49A384A4-8C88-4216-9D10-4C20FD28F7BE}" srcOrd="0" destOrd="0" parTransId="{46DA229B-9519-4CCC-B10F-D2E6C817439B}" sibTransId="{B01E5E06-CB59-46E3-BEEA-986BBBFCC3FF}"/>
    <dgm:cxn modelId="{23FBBB8E-F876-4EA3-A9C5-23FAAF81D405}" srcId="{327B61C1-9465-4A09-940D-C91B62EBBB59}" destId="{F39E2B5A-0ED9-4C1D-939C-06F6DCFE35AC}" srcOrd="2" destOrd="0" parTransId="{8EFA72FD-5980-4A25-B5A4-B0069235BCC2}" sibTransId="{210CA692-ACDD-4AD8-BB84-6F95F170AD4D}"/>
    <dgm:cxn modelId="{7C5A6591-A9BE-4470-9E87-CDC506858C51}" srcId="{3A19C713-088B-44C2-AB29-F7A559AAA369}" destId="{C8F9C412-C675-4B8B-9E17-FF1650C2184B}" srcOrd="0" destOrd="0" parTransId="{82D45D72-A32A-4C33-B8F9-6319534586AE}" sibTransId="{14D1165B-AF17-4D67-82AB-66D864CAC8A8}"/>
    <dgm:cxn modelId="{2E77689B-3C36-4F8B-9919-E6701485FC52}" srcId="{D38314CE-BE1B-4F86-BCE1-E60AD882A8C2}" destId="{1AC76C43-9A29-4CE2-B2C9-EAF6A526E292}" srcOrd="1" destOrd="0" parTransId="{A4A635FD-3B7C-4E48-B9E5-8C23BD0A9E18}" sibTransId="{7E484B75-DA51-4D38-8C52-DABE15C32460}"/>
    <dgm:cxn modelId="{7086089E-2E24-4230-AD2D-ACB7EE6287E1}" srcId="{327B61C1-9465-4A09-940D-C91B62EBBB59}" destId="{1605E951-1935-4A1C-988F-7D16A15C76F9}" srcOrd="0" destOrd="0" parTransId="{C96A13DA-61E6-4302-9395-48DD589F8ACB}" sibTransId="{39810241-9EFE-4950-B87C-31CCD01F1566}"/>
    <dgm:cxn modelId="{C2B07BA2-2DC0-4232-A1D6-3C90D51EE69B}" srcId="{660C912D-1BAF-48D1-85C3-47EF8621B4F2}" destId="{E002083E-0253-4659-8E07-C0F1B5C881C3}" srcOrd="1" destOrd="0" parTransId="{3003A7F8-CABE-462B-AB94-CFCAFD0CB9DE}" sibTransId="{FD112A4B-28E4-4A2C-B0B8-EB14AE323344}"/>
    <dgm:cxn modelId="{977E7CBF-F93A-4616-913D-99BA7F45E779}" type="presOf" srcId="{1AC76C43-9A29-4CE2-B2C9-EAF6A526E292}" destId="{E97F0C8A-3445-4E49-BE63-88F413569422}" srcOrd="0" destOrd="2" presId="urn:microsoft.com/office/officeart/2005/8/layout/hList1"/>
    <dgm:cxn modelId="{FBCC24CC-7140-4ADA-A052-5E75F3DE530E}" srcId="{660C912D-1BAF-48D1-85C3-47EF8621B4F2}" destId="{59BF4FC8-CC2F-4931-9E27-DA32DD6E2281}" srcOrd="2" destOrd="0" parTransId="{9DFBA0A3-8AD5-4DDB-880C-F22F896B2CA6}" sibTransId="{00A85DF6-D09D-4CC9-B7B6-DC46569640A8}"/>
    <dgm:cxn modelId="{DFDA25CF-1172-48B0-A9B6-EE6294DFC5FA}" srcId="{D38314CE-BE1B-4F86-BCE1-E60AD882A8C2}" destId="{CF6D7808-CD9E-499D-AE14-46E693BD80F7}" srcOrd="2" destOrd="0" parTransId="{6540C55D-4F57-444F-A64C-C0DCB9DB15C5}" sibTransId="{F4803FBE-9DFC-48A7-98A8-F0B6963CBC3B}"/>
    <dgm:cxn modelId="{5EDB5CCF-B0AE-42A4-A894-D8FAB2A1908E}" type="presOf" srcId="{660C912D-1BAF-48D1-85C3-47EF8621B4F2}" destId="{84F40F05-502F-4DE7-B2A7-212CDC0CE136}" srcOrd="0" destOrd="4" presId="urn:microsoft.com/office/officeart/2005/8/layout/hList1"/>
    <dgm:cxn modelId="{60C546DA-560D-4826-B3C2-3C8623455ACC}" type="presOf" srcId="{E002083E-0253-4659-8E07-C0F1B5C881C3}" destId="{84F40F05-502F-4DE7-B2A7-212CDC0CE136}" srcOrd="0" destOrd="6" presId="urn:microsoft.com/office/officeart/2005/8/layout/hList1"/>
    <dgm:cxn modelId="{4E8861DC-466D-493E-994C-13BDE1E57CE8}" type="presOf" srcId="{49A384A4-8C88-4216-9D10-4C20FD28F7BE}" destId="{E97F0C8A-3445-4E49-BE63-88F413569422}" srcOrd="0" destOrd="5" presId="urn:microsoft.com/office/officeart/2005/8/layout/hList1"/>
    <dgm:cxn modelId="{F4D07FE0-188C-427C-B0FB-46BFCDDEBE09}" type="presOf" srcId="{1605E951-1935-4A1C-988F-7D16A15C76F9}" destId="{84F40F05-502F-4DE7-B2A7-212CDC0CE136}" srcOrd="0" destOrd="1" presId="urn:microsoft.com/office/officeart/2005/8/layout/hList1"/>
    <dgm:cxn modelId="{ABCB9CE0-ADEB-4705-A5AB-FDBC01357733}" type="presOf" srcId="{CF6D7808-CD9E-499D-AE14-46E693BD80F7}" destId="{E97F0C8A-3445-4E49-BE63-88F413569422}" srcOrd="0" destOrd="3" presId="urn:microsoft.com/office/officeart/2005/8/layout/hList1"/>
    <dgm:cxn modelId="{BDF6F5ED-3196-4B70-8444-73DE8C523D6B}" type="presOf" srcId="{5C6A5FE7-5451-4D32-96E0-7A0265C598C8}" destId="{E97F0C8A-3445-4E49-BE63-88F413569422}" srcOrd="0" destOrd="1" presId="urn:microsoft.com/office/officeart/2005/8/layout/hList1"/>
    <dgm:cxn modelId="{520180F0-E00C-4540-B2EC-749527140562}" type="presOf" srcId="{D26B9728-E67F-4684-A636-CF869F44E22F}" destId="{84F40F05-502F-4DE7-B2A7-212CDC0CE136}" srcOrd="0" destOrd="2" presId="urn:microsoft.com/office/officeart/2005/8/layout/hList1"/>
    <dgm:cxn modelId="{332609F7-BF10-4997-B2F9-177D0DBB5AB5}" type="presOf" srcId="{3A19C713-088B-44C2-AB29-F7A559AAA369}" destId="{082680D5-EE31-418D-8C25-932FDDB9F9E0}" srcOrd="0" destOrd="0" presId="urn:microsoft.com/office/officeart/2005/8/layout/hList1"/>
    <dgm:cxn modelId="{FFDC63F7-8246-4239-9D68-819CF05F9FCF}" type="presOf" srcId="{FAB1893A-4F47-4288-BE6E-45500ACFACE7}" destId="{E97F0C8A-3445-4E49-BE63-88F413569422}" srcOrd="0" destOrd="4" presId="urn:microsoft.com/office/officeart/2005/8/layout/hList1"/>
    <dgm:cxn modelId="{2DE184FB-6A48-499F-B5D3-E60651DD352A}" type="presOf" srcId="{D38314CE-BE1B-4F86-BCE1-E60AD882A8C2}" destId="{E97F0C8A-3445-4E49-BE63-88F413569422}" srcOrd="0" destOrd="0" presId="urn:microsoft.com/office/officeart/2005/8/layout/hList1"/>
    <dgm:cxn modelId="{EF64E567-0198-45A8-A17B-1D4B09053564}" type="presParOf" srcId="{082680D5-EE31-418D-8C25-932FDDB9F9E0}" destId="{97FF357E-DCE6-40B7-AFE6-EF6639C55578}" srcOrd="0" destOrd="0" presId="urn:microsoft.com/office/officeart/2005/8/layout/hList1"/>
    <dgm:cxn modelId="{6FD7D1A1-E1BE-42C1-AAE3-B20DF86B27C0}" type="presParOf" srcId="{97FF357E-DCE6-40B7-AFE6-EF6639C55578}" destId="{21C6911D-C058-4EC6-99ED-84DDBE7791D8}" srcOrd="0" destOrd="0" presId="urn:microsoft.com/office/officeart/2005/8/layout/hList1"/>
    <dgm:cxn modelId="{3379F8B5-6666-4E11-B64C-4E792A1925FE}" type="presParOf" srcId="{97FF357E-DCE6-40B7-AFE6-EF6639C55578}" destId="{84F40F05-502F-4DE7-B2A7-212CDC0CE136}" srcOrd="1" destOrd="0" presId="urn:microsoft.com/office/officeart/2005/8/layout/hList1"/>
    <dgm:cxn modelId="{EEFA6D7E-C360-4B60-B91C-2EEF41770F5D}" type="presParOf" srcId="{082680D5-EE31-418D-8C25-932FDDB9F9E0}" destId="{DD86E850-1F36-4CA8-AD2A-D5F2FD5FED8F}" srcOrd="1" destOrd="0" presId="urn:microsoft.com/office/officeart/2005/8/layout/hList1"/>
    <dgm:cxn modelId="{0DCE72FC-F84D-44FC-B0CB-185AECE027F5}" type="presParOf" srcId="{082680D5-EE31-418D-8C25-932FDDB9F9E0}" destId="{05157459-56DD-4C1B-9701-FFB9BE303D85}" srcOrd="2" destOrd="0" presId="urn:microsoft.com/office/officeart/2005/8/layout/hList1"/>
    <dgm:cxn modelId="{B0EC4A38-E32D-4E32-BAD9-9D4E800FCF44}" type="presParOf" srcId="{05157459-56DD-4C1B-9701-FFB9BE303D85}" destId="{1CBD25C3-F25D-4916-A9F6-ABE585EB9339}" srcOrd="0" destOrd="0" presId="urn:microsoft.com/office/officeart/2005/8/layout/hList1"/>
    <dgm:cxn modelId="{14E152C9-B87B-4AB2-821B-A857BB9703B9}" type="presParOf" srcId="{05157459-56DD-4C1B-9701-FFB9BE303D85}" destId="{E97F0C8A-3445-4E49-BE63-88F41356942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34B24E-5002-4A64-9059-AB47312D9962}">
      <dsp:nvSpPr>
        <dsp:cNvPr id="0" name=""/>
        <dsp:cNvSpPr/>
      </dsp:nvSpPr>
      <dsp:spPr>
        <a:xfrm>
          <a:off x="0" y="85380"/>
          <a:ext cx="5959475" cy="54755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/>
            <a:t>Product Owner</a:t>
          </a:r>
          <a:endParaRPr lang="en-US" sz="2400" kern="1200"/>
        </a:p>
      </dsp:txBody>
      <dsp:txXfrm>
        <a:off x="26730" y="112110"/>
        <a:ext cx="5906015" cy="494099"/>
      </dsp:txXfrm>
    </dsp:sp>
    <dsp:sp modelId="{B951C031-1532-4BAD-BD51-8A2FDF0E6D7D}">
      <dsp:nvSpPr>
        <dsp:cNvPr id="0" name=""/>
        <dsp:cNvSpPr/>
      </dsp:nvSpPr>
      <dsp:spPr>
        <a:xfrm>
          <a:off x="0" y="632940"/>
          <a:ext cx="5959475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213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i="1" kern="1200" baseline="0"/>
            <a:t>Interacts with Stakeholders and Users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i="1" kern="1200" baseline="0"/>
            <a:t>Directs work through making User Stories and maintaining Product Backlog</a:t>
          </a:r>
          <a:endParaRPr lang="en-US" sz="1900" kern="1200"/>
        </a:p>
      </dsp:txBody>
      <dsp:txXfrm>
        <a:off x="0" y="632940"/>
        <a:ext cx="5959475" cy="869400"/>
      </dsp:txXfrm>
    </dsp:sp>
    <dsp:sp modelId="{EB4E04AD-DB6C-40CE-A257-CEBED2D0392F}">
      <dsp:nvSpPr>
        <dsp:cNvPr id="0" name=""/>
        <dsp:cNvSpPr/>
      </dsp:nvSpPr>
      <dsp:spPr>
        <a:xfrm>
          <a:off x="0" y="1502340"/>
          <a:ext cx="5959475" cy="547559"/>
        </a:xfrm>
        <a:prstGeom prst="roundRect">
          <a:avLst/>
        </a:prstGeom>
        <a:solidFill>
          <a:schemeClr val="accent5">
            <a:hueOff val="2944118"/>
            <a:satOff val="9586"/>
            <a:lumOff val="3333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/>
            <a:t>Scrum Master</a:t>
          </a:r>
          <a:endParaRPr lang="en-US" sz="2400" kern="1200"/>
        </a:p>
      </dsp:txBody>
      <dsp:txXfrm>
        <a:off x="26730" y="1529070"/>
        <a:ext cx="5906015" cy="494099"/>
      </dsp:txXfrm>
    </dsp:sp>
    <dsp:sp modelId="{84899E36-DFE8-4C85-8379-21FEE9103C0A}">
      <dsp:nvSpPr>
        <dsp:cNvPr id="0" name=""/>
        <dsp:cNvSpPr/>
      </dsp:nvSpPr>
      <dsp:spPr>
        <a:xfrm>
          <a:off x="0" y="2049900"/>
          <a:ext cx="5959475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213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i="1" kern="1200" baseline="0"/>
            <a:t>Pseudo-leader of the group, helping the Developers when needed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i="1" kern="1200" baseline="0"/>
            <a:t>Runs Scrum activities like the Daily Scrum</a:t>
          </a:r>
          <a:endParaRPr lang="en-US" sz="1900" kern="1200"/>
        </a:p>
      </dsp:txBody>
      <dsp:txXfrm>
        <a:off x="0" y="2049900"/>
        <a:ext cx="5959475" cy="869400"/>
      </dsp:txXfrm>
    </dsp:sp>
    <dsp:sp modelId="{007438B1-6CC8-4CB9-A2C3-E8A727FF2CAC}">
      <dsp:nvSpPr>
        <dsp:cNvPr id="0" name=""/>
        <dsp:cNvSpPr/>
      </dsp:nvSpPr>
      <dsp:spPr>
        <a:xfrm>
          <a:off x="0" y="2919300"/>
          <a:ext cx="5959475" cy="547559"/>
        </a:xfrm>
        <a:prstGeom prst="roundRect">
          <a:avLst/>
        </a:prstGeom>
        <a:solidFill>
          <a:schemeClr val="accent5">
            <a:hueOff val="5888237"/>
            <a:satOff val="19172"/>
            <a:lumOff val="6667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/>
            <a:t>Developer</a:t>
          </a:r>
          <a:endParaRPr lang="en-US" sz="2400" kern="1200"/>
        </a:p>
      </dsp:txBody>
      <dsp:txXfrm>
        <a:off x="26730" y="2946030"/>
        <a:ext cx="5906015" cy="494099"/>
      </dsp:txXfrm>
    </dsp:sp>
    <dsp:sp modelId="{C30A7E2E-BC47-4834-A965-4F97AF7A14D4}">
      <dsp:nvSpPr>
        <dsp:cNvPr id="0" name=""/>
        <dsp:cNvSpPr/>
      </dsp:nvSpPr>
      <dsp:spPr>
        <a:xfrm>
          <a:off x="0" y="3466860"/>
          <a:ext cx="5959475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213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i="1" kern="1200" baseline="0"/>
            <a:t>Creates code based on User Stories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i="1" kern="1200" baseline="0"/>
            <a:t>Must be Independently motivated and work with team to keep up with Sprints</a:t>
          </a:r>
          <a:endParaRPr lang="en-US" sz="1900" kern="1200"/>
        </a:p>
      </dsp:txBody>
      <dsp:txXfrm>
        <a:off x="0" y="3466860"/>
        <a:ext cx="5959475" cy="869400"/>
      </dsp:txXfrm>
    </dsp:sp>
    <dsp:sp modelId="{D6CBA4BB-7762-44CA-90D2-F93FAE8B8A5E}">
      <dsp:nvSpPr>
        <dsp:cNvPr id="0" name=""/>
        <dsp:cNvSpPr/>
      </dsp:nvSpPr>
      <dsp:spPr>
        <a:xfrm>
          <a:off x="0" y="4336260"/>
          <a:ext cx="5959475" cy="547559"/>
        </a:xfrm>
        <a:prstGeom prst="roundRect">
          <a:avLst/>
        </a:prstGeom>
        <a:solidFill>
          <a:schemeClr val="accent5">
            <a:hueOff val="8832355"/>
            <a:satOff val="28758"/>
            <a:lumOff val="1000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/>
            <a:t>Tester</a:t>
          </a:r>
          <a:endParaRPr lang="en-US" sz="2400" kern="1200"/>
        </a:p>
      </dsp:txBody>
      <dsp:txXfrm>
        <a:off x="26730" y="4362990"/>
        <a:ext cx="5906015" cy="494099"/>
      </dsp:txXfrm>
    </dsp:sp>
    <dsp:sp modelId="{87BB0733-DFFD-4569-BC1F-D0130CFEE57E}">
      <dsp:nvSpPr>
        <dsp:cNvPr id="0" name=""/>
        <dsp:cNvSpPr/>
      </dsp:nvSpPr>
      <dsp:spPr>
        <a:xfrm>
          <a:off x="0" y="4883820"/>
          <a:ext cx="5959475" cy="608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213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i="1" kern="1200" baseline="0"/>
            <a:t>Develops test cases based on User Stories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i="1" kern="1200" baseline="0"/>
            <a:t>Tests throughout the development process, not after</a:t>
          </a:r>
          <a:endParaRPr lang="en-US" sz="1900" kern="1200"/>
        </a:p>
      </dsp:txBody>
      <dsp:txXfrm>
        <a:off x="0" y="4883820"/>
        <a:ext cx="5959475" cy="6085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6132AF-9409-4F3F-B6C6-757D488C8D15}">
      <dsp:nvSpPr>
        <dsp:cNvPr id="0" name=""/>
        <dsp:cNvSpPr/>
      </dsp:nvSpPr>
      <dsp:spPr>
        <a:xfrm>
          <a:off x="701269" y="0"/>
          <a:ext cx="740524" cy="71127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2000" b="-2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67F63E-2E5A-40C1-9142-D2361566EBE1}">
      <dsp:nvSpPr>
        <dsp:cNvPr id="0" name=""/>
        <dsp:cNvSpPr/>
      </dsp:nvSpPr>
      <dsp:spPr>
        <a:xfrm>
          <a:off x="13640" y="882225"/>
          <a:ext cx="2115783" cy="333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 baseline="0" dirty="0"/>
            <a:t>Plan</a:t>
          </a:r>
          <a:endParaRPr lang="en-US" sz="2400" kern="1200" dirty="0"/>
        </a:p>
      </dsp:txBody>
      <dsp:txXfrm>
        <a:off x="13640" y="882225"/>
        <a:ext cx="2115783" cy="333738"/>
      </dsp:txXfrm>
    </dsp:sp>
    <dsp:sp modelId="{2ADB9229-5932-44EF-82B0-A151D802B0C3}">
      <dsp:nvSpPr>
        <dsp:cNvPr id="0" name=""/>
        <dsp:cNvSpPr/>
      </dsp:nvSpPr>
      <dsp:spPr>
        <a:xfrm>
          <a:off x="13640" y="1295472"/>
          <a:ext cx="2115783" cy="28475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Before work on a sprint begins, planning must take place</a:t>
          </a: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In Agile, this involves a lot of estimation, as much is left up to change to keep adaptability</a:t>
          </a: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This is also where system requirements are decided, but again, that may change later into the sprint</a:t>
          </a:r>
          <a:endParaRPr lang="en-US" sz="1400" kern="1200" dirty="0"/>
        </a:p>
      </dsp:txBody>
      <dsp:txXfrm>
        <a:off x="13640" y="1295472"/>
        <a:ext cx="2115783" cy="2847509"/>
      </dsp:txXfrm>
    </dsp:sp>
    <dsp:sp modelId="{BA9C1120-CF0E-4CAA-A7C9-47CDC0E7FD2D}">
      <dsp:nvSpPr>
        <dsp:cNvPr id="0" name=""/>
        <dsp:cNvSpPr/>
      </dsp:nvSpPr>
      <dsp:spPr>
        <a:xfrm>
          <a:off x="3187315" y="0"/>
          <a:ext cx="740524" cy="71127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2000" b="-2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908F75-17A4-4E55-AE54-840772E76E9A}">
      <dsp:nvSpPr>
        <dsp:cNvPr id="0" name=""/>
        <dsp:cNvSpPr/>
      </dsp:nvSpPr>
      <dsp:spPr>
        <a:xfrm>
          <a:off x="2499685" y="882225"/>
          <a:ext cx="2115783" cy="333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 baseline="0" dirty="0"/>
            <a:t>Design</a:t>
          </a:r>
          <a:endParaRPr lang="en-US" sz="2400" kern="1200" dirty="0"/>
        </a:p>
      </dsp:txBody>
      <dsp:txXfrm>
        <a:off x="2499685" y="882225"/>
        <a:ext cx="2115783" cy="333738"/>
      </dsp:txXfrm>
    </dsp:sp>
    <dsp:sp modelId="{BAFFB279-CD2C-45E4-A837-40D6F18D97E7}">
      <dsp:nvSpPr>
        <dsp:cNvPr id="0" name=""/>
        <dsp:cNvSpPr/>
      </dsp:nvSpPr>
      <dsp:spPr>
        <a:xfrm>
          <a:off x="2499685" y="1295472"/>
          <a:ext cx="2115783" cy="28475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The Product Manager collects User Stories from potential customers</a:t>
          </a: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These stories are then used to complete the Product Backlog and Scrum boards, which will guide the build process</a:t>
          </a: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Initial stakeholder input is also considered, but may be changed later</a:t>
          </a:r>
          <a:endParaRPr lang="en-US" sz="1400" kern="1200" dirty="0"/>
        </a:p>
      </dsp:txBody>
      <dsp:txXfrm>
        <a:off x="2499685" y="1295472"/>
        <a:ext cx="2115783" cy="2847509"/>
      </dsp:txXfrm>
    </dsp:sp>
    <dsp:sp modelId="{B2E229F7-4301-4CEB-B6D4-8950AB52C4FC}">
      <dsp:nvSpPr>
        <dsp:cNvPr id="0" name=""/>
        <dsp:cNvSpPr/>
      </dsp:nvSpPr>
      <dsp:spPr>
        <a:xfrm>
          <a:off x="5673360" y="0"/>
          <a:ext cx="740524" cy="71127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FAD8CB-B300-4215-A806-DE6CD8F38132}">
      <dsp:nvSpPr>
        <dsp:cNvPr id="0" name=""/>
        <dsp:cNvSpPr/>
      </dsp:nvSpPr>
      <dsp:spPr>
        <a:xfrm>
          <a:off x="4985731" y="882225"/>
          <a:ext cx="2115783" cy="333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 baseline="0" dirty="0"/>
            <a:t>Build</a:t>
          </a:r>
          <a:endParaRPr lang="en-US" sz="2400" kern="1200" dirty="0"/>
        </a:p>
      </dsp:txBody>
      <dsp:txXfrm>
        <a:off x="4985731" y="882225"/>
        <a:ext cx="2115783" cy="333738"/>
      </dsp:txXfrm>
    </dsp:sp>
    <dsp:sp modelId="{06750BCB-D6D2-4CB0-9E1C-67D323EDD04A}">
      <dsp:nvSpPr>
        <dsp:cNvPr id="0" name=""/>
        <dsp:cNvSpPr/>
      </dsp:nvSpPr>
      <dsp:spPr>
        <a:xfrm>
          <a:off x="4985731" y="1295472"/>
          <a:ext cx="2115783" cy="28475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The physical development of the product by Developers in the team</a:t>
          </a: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Packageable, functioning results are shown to stakeholders and other important groups as work is done</a:t>
          </a: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The Scrum Board and Product Backlog will be updated dynamically as work is achieved</a:t>
          </a:r>
          <a:endParaRPr lang="en-US" sz="1400" kern="1200" dirty="0"/>
        </a:p>
      </dsp:txBody>
      <dsp:txXfrm>
        <a:off x="4985731" y="1295472"/>
        <a:ext cx="2115783" cy="2847509"/>
      </dsp:txXfrm>
    </dsp:sp>
    <dsp:sp modelId="{B15607E7-8E5D-48B8-AF65-549CA5A81398}">
      <dsp:nvSpPr>
        <dsp:cNvPr id="0" name=""/>
        <dsp:cNvSpPr/>
      </dsp:nvSpPr>
      <dsp:spPr>
        <a:xfrm>
          <a:off x="8159406" y="0"/>
          <a:ext cx="740524" cy="71127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EDB8DB-8D60-49CA-86B8-432285168A48}">
      <dsp:nvSpPr>
        <dsp:cNvPr id="0" name=""/>
        <dsp:cNvSpPr/>
      </dsp:nvSpPr>
      <dsp:spPr>
        <a:xfrm>
          <a:off x="7471776" y="882225"/>
          <a:ext cx="2115783" cy="333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 baseline="0" dirty="0"/>
            <a:t>Test</a:t>
          </a:r>
          <a:endParaRPr lang="en-US" sz="2400" kern="1200" dirty="0"/>
        </a:p>
      </dsp:txBody>
      <dsp:txXfrm>
        <a:off x="7471776" y="882225"/>
        <a:ext cx="2115783" cy="333738"/>
      </dsp:txXfrm>
    </dsp:sp>
    <dsp:sp modelId="{41941159-47A7-4CF5-8FBE-DC2BE2A924DA}">
      <dsp:nvSpPr>
        <dsp:cNvPr id="0" name=""/>
        <dsp:cNvSpPr/>
      </dsp:nvSpPr>
      <dsp:spPr>
        <a:xfrm>
          <a:off x="7471776" y="1295472"/>
          <a:ext cx="2115783" cy="28475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Functional code is run through test cases designed after the User Stories to ensure they’re being met</a:t>
          </a: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Testing is often done side by side with building, to ensure quality work</a:t>
          </a: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baseline="0" dirty="0"/>
            <a:t>Testing will also take place afterwards, before the product ships to market</a:t>
          </a:r>
          <a:endParaRPr lang="en-US" sz="1400" kern="1200" dirty="0"/>
        </a:p>
      </dsp:txBody>
      <dsp:txXfrm>
        <a:off x="7471776" y="1295472"/>
        <a:ext cx="2115783" cy="28475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C6911D-C058-4EC6-99ED-84DDBE7791D8}">
      <dsp:nvSpPr>
        <dsp:cNvPr id="0" name=""/>
        <dsp:cNvSpPr/>
      </dsp:nvSpPr>
      <dsp:spPr>
        <a:xfrm>
          <a:off x="46" y="11408"/>
          <a:ext cx="4486498" cy="46316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baseline="0" dirty="0"/>
            <a:t>Waterfall</a:t>
          </a:r>
          <a:endParaRPr lang="en-US" sz="2000" kern="1200" dirty="0"/>
        </a:p>
      </dsp:txBody>
      <dsp:txXfrm>
        <a:off x="46" y="11408"/>
        <a:ext cx="4486498" cy="463162"/>
      </dsp:txXfrm>
    </dsp:sp>
    <dsp:sp modelId="{84F40F05-502F-4DE7-B2A7-212CDC0CE136}">
      <dsp:nvSpPr>
        <dsp:cNvPr id="0" name=""/>
        <dsp:cNvSpPr/>
      </dsp:nvSpPr>
      <dsp:spPr>
        <a:xfrm>
          <a:off x="46" y="474571"/>
          <a:ext cx="4486498" cy="371124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i="1" kern="1200" baseline="0" dirty="0"/>
            <a:t>Pros</a:t>
          </a:r>
          <a:endParaRPr lang="en-US" sz="24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baseline="0" dirty="0"/>
            <a:t>Simple. Easy to understand and follow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Preplanning leaves little uncertainty and firm deadlines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Roles are set clearly from the beginning and leave less room for misunderstanding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i="1" kern="1200" baseline="0" dirty="0"/>
            <a:t>Cons</a:t>
          </a:r>
          <a:endParaRPr lang="en-US" sz="24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baseline="0" dirty="0"/>
            <a:t>Incredibly rigid and dependent on planning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Prone to bugs due to testing at the end of the process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Struggles to respond to market demand changes</a:t>
          </a:r>
        </a:p>
      </dsp:txBody>
      <dsp:txXfrm>
        <a:off x="46" y="474571"/>
        <a:ext cx="4486498" cy="3711240"/>
      </dsp:txXfrm>
    </dsp:sp>
    <dsp:sp modelId="{1CBD25C3-F25D-4916-A9F6-ABE585EB9339}">
      <dsp:nvSpPr>
        <dsp:cNvPr id="0" name=""/>
        <dsp:cNvSpPr/>
      </dsp:nvSpPr>
      <dsp:spPr>
        <a:xfrm>
          <a:off x="5114654" y="11408"/>
          <a:ext cx="4486498" cy="463162"/>
        </a:xfrm>
        <a:prstGeom prst="rect">
          <a:avLst/>
        </a:prstGeom>
        <a:solidFill>
          <a:schemeClr val="accent5">
            <a:hueOff val="8832355"/>
            <a:satOff val="28758"/>
            <a:lumOff val="10000"/>
            <a:alphaOff val="0"/>
          </a:schemeClr>
        </a:solidFill>
        <a:ln w="34925" cap="flat" cmpd="sng" algn="in">
          <a:solidFill>
            <a:schemeClr val="accent5">
              <a:hueOff val="8832355"/>
              <a:satOff val="28758"/>
              <a:lumOff val="1000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baseline="0" dirty="0"/>
            <a:t>Agile</a:t>
          </a:r>
          <a:endParaRPr lang="en-US" sz="2000" kern="1200" dirty="0"/>
        </a:p>
      </dsp:txBody>
      <dsp:txXfrm>
        <a:off x="5114654" y="11408"/>
        <a:ext cx="4486498" cy="463162"/>
      </dsp:txXfrm>
    </dsp:sp>
    <dsp:sp modelId="{E97F0C8A-3445-4E49-BE63-88F413569422}">
      <dsp:nvSpPr>
        <dsp:cNvPr id="0" name=""/>
        <dsp:cNvSpPr/>
      </dsp:nvSpPr>
      <dsp:spPr>
        <a:xfrm>
          <a:off x="5114654" y="474571"/>
          <a:ext cx="4486498" cy="3711240"/>
        </a:xfrm>
        <a:prstGeom prst="rect">
          <a:avLst/>
        </a:prstGeom>
        <a:solidFill>
          <a:schemeClr val="accent5">
            <a:tint val="40000"/>
            <a:alpha val="90000"/>
            <a:hueOff val="8780593"/>
            <a:satOff val="29467"/>
            <a:lumOff val="3014"/>
            <a:alphaOff val="0"/>
          </a:schemeClr>
        </a:solidFill>
        <a:ln w="34925" cap="flat" cmpd="sng" algn="in">
          <a:solidFill>
            <a:schemeClr val="accent5">
              <a:tint val="40000"/>
              <a:alpha val="90000"/>
              <a:hueOff val="8780593"/>
              <a:satOff val="29467"/>
              <a:lumOff val="30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i="1" kern="1200" baseline="0" dirty="0"/>
            <a:t>Pros</a:t>
          </a:r>
          <a:endParaRPr lang="en-US" sz="24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baseline="0" dirty="0"/>
            <a:t>Flexible and Adaptable, can change course at any point</a:t>
          </a:r>
          <a:endParaRPr lang="en-US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Responds to changes in market or technology restraints quickly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Self-Organizing teams allows for more free-form programming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i="1" kern="1200" baseline="0" dirty="0"/>
            <a:t>Cons</a:t>
          </a:r>
          <a:endParaRPr lang="en-US" sz="24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baseline="0" dirty="0"/>
            <a:t>Complex. Takes training and dedication to follow</a:t>
          </a:r>
          <a:endParaRPr lang="en-US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 constant work cadence with high expectations. Can cause burnout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Lack of preplanning and clear roles may lead to team members feeling lost</a:t>
          </a:r>
        </a:p>
      </dsp:txBody>
      <dsp:txXfrm>
        <a:off x="5114654" y="474571"/>
        <a:ext cx="4486498" cy="37112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jp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6/18/2022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6/18/2022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utorialspoint.com/sdlc/index.htm" TargetMode="External"/><Relationship Id="rId2" Type="http://schemas.openxmlformats.org/officeDocument/2006/relationships/hyperlink" Target="https://medium.com/frontira/amazonian-agility-e3720ff004f7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Scrum-Agile Approach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Presentation by: Brianna McCollum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2DAC179-C790-4427-B1A0-AF7E55B8E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5DDA47-FAF2-BCBF-E61F-EC6A419D7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340" y="639704"/>
            <a:ext cx="3299579" cy="5577840"/>
          </a:xfrm>
        </p:spPr>
        <p:txBody>
          <a:bodyPr anchor="ctr">
            <a:normAutofit/>
          </a:bodyPr>
          <a:lstStyle/>
          <a:p>
            <a:r>
              <a:rPr lang="en-US" dirty="0"/>
              <a:t>Scrum-Agile Team Roles</a:t>
            </a: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A392D87-3787-45D6-976E-B85674C09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8366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FE8E04-DEE3-49FD-89A2-285FAD1CB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197B2B-EFC5-8DD2-E61F-3B57A12939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5870520"/>
              </p:ext>
            </p:extLst>
          </p:nvPr>
        </p:nvGraphicFramePr>
        <p:xfrm>
          <a:off x="784225" y="639763"/>
          <a:ext cx="5959475" cy="5577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4813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2910-926C-9609-5180-0B0FEF942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en-US" dirty="0"/>
              <a:t>Agile Approach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C548CCE-A86C-8694-C5D4-E1BF35DD5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en-US" dirty="0"/>
              <a:t>Complex, iterative approach to software development</a:t>
            </a:r>
          </a:p>
          <a:p>
            <a:r>
              <a:rPr lang="en-US" dirty="0"/>
              <a:t>Steps are done in “Sprints,” repeating blocks of work done in predefined time periods</a:t>
            </a:r>
          </a:p>
          <a:p>
            <a:r>
              <a:rPr lang="en-US" dirty="0"/>
              <a:t>Less preplanning than Waterfall, uncertainties are ironed out throughout the Sprints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AE2FF989-1F5D-2D96-B55D-D88D517D9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841373"/>
            <a:ext cx="6517065" cy="4855213"/>
          </a:xfrm>
          <a:prstGeom prst="rect">
            <a:avLst/>
          </a:prstGeom>
        </p:spPr>
      </p:pic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1F27F6E4-7FB4-9A0A-659F-D1C545995310}"/>
              </a:ext>
            </a:extLst>
          </p:cNvPr>
          <p:cNvSpPr txBox="1">
            <a:spLocks/>
          </p:cNvSpPr>
          <p:nvPr/>
        </p:nvSpPr>
        <p:spPr>
          <a:xfrm>
            <a:off x="5031466" y="5696586"/>
            <a:ext cx="6517065" cy="41754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Image source: https://www.tutorialspoint.com/sdlc/sdlc_agile_model.htm</a:t>
            </a:r>
          </a:p>
        </p:txBody>
      </p:sp>
    </p:spTree>
    <p:extLst>
      <p:ext uri="{BB962C8B-B14F-4D97-AF65-F5344CB8AC3E}">
        <p14:creationId xmlns:p14="http://schemas.microsoft.com/office/powerpoint/2010/main" val="2206643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A14902AA-4E7E-4D93-A756-AC2EF9AAF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AE0AE5A0-0098-4DC4-82DC-CCE4071B6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B6D28670-6E3D-4F4B-AD22-EFA33BF3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21647F-8255-377B-1906-D2DF2C871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281916"/>
            <a:ext cx="9601200" cy="806447"/>
          </a:xfrm>
        </p:spPr>
        <p:txBody>
          <a:bodyPr>
            <a:normAutofit/>
          </a:bodyPr>
          <a:lstStyle/>
          <a:p>
            <a:r>
              <a:rPr lang="en-US" dirty="0"/>
              <a:t>Agile Steps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ECECCE62-BB10-39FD-387D-1D6F488413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6719880"/>
              </p:ext>
            </p:extLst>
          </p:nvPr>
        </p:nvGraphicFramePr>
        <p:xfrm>
          <a:off x="1371600" y="2088364"/>
          <a:ext cx="9601200" cy="4142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9970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B9E09-B638-9038-E41A-BDB7DFF18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en-US" dirty="0"/>
              <a:t>Waterfall Approach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A68C2BE-A7BC-689C-3685-99628FEA0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en-US" dirty="0"/>
              <a:t>Simple, linear approach to software development</a:t>
            </a:r>
          </a:p>
          <a:p>
            <a:r>
              <a:rPr lang="en-US" dirty="0"/>
              <a:t>Steps are done in sequential order, “flowing” into one another.</a:t>
            </a:r>
          </a:p>
          <a:p>
            <a:r>
              <a:rPr lang="en-US" dirty="0"/>
              <a:t>Large amount of preplanning and preparation work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42F368A-21A2-2CD9-D241-CE530164F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1093909"/>
            <a:ext cx="6517065" cy="4350140"/>
          </a:xfrm>
          <a:prstGeom prst="rect">
            <a:avLst/>
          </a:prstGeom>
        </p:spPr>
      </p:pic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366E215F-F274-0B35-1CAA-6103259DA4FB}"/>
              </a:ext>
            </a:extLst>
          </p:cNvPr>
          <p:cNvSpPr txBox="1">
            <a:spLocks/>
          </p:cNvSpPr>
          <p:nvPr/>
        </p:nvSpPr>
        <p:spPr>
          <a:xfrm>
            <a:off x="5031466" y="5456958"/>
            <a:ext cx="6967701" cy="4175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Image source: https://www.tutorialspoint.com/sdlc/sdlc_waterfall_model.htm </a:t>
            </a:r>
          </a:p>
        </p:txBody>
      </p:sp>
    </p:spTree>
    <p:extLst>
      <p:ext uri="{BB962C8B-B14F-4D97-AF65-F5344CB8AC3E}">
        <p14:creationId xmlns:p14="http://schemas.microsoft.com/office/powerpoint/2010/main" val="937136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57D96-0404-7116-3DEF-2482E9CBD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vs Agile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294ABD9-7AFE-C462-9609-064CE30CA6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875138"/>
              </p:ext>
            </p:extLst>
          </p:nvPr>
        </p:nvGraphicFramePr>
        <p:xfrm>
          <a:off x="1371600" y="1670180"/>
          <a:ext cx="9601200" cy="4197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6397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14902AA-4E7E-4D93-A756-AC2EF9AAF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AE0AE5A0-0098-4DC4-82DC-CCE4071B6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299640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6D28670-6E3D-4F4B-AD22-EFA33BF3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0266" y="1010266"/>
            <a:ext cx="10171466" cy="48571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8BF054-29ED-9759-09EB-B97E95DF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4430" y="1398896"/>
            <a:ext cx="9325970" cy="906155"/>
          </a:xfrm>
        </p:spPr>
        <p:txBody>
          <a:bodyPr>
            <a:normAutofit/>
          </a:bodyPr>
          <a:lstStyle/>
          <a:p>
            <a:r>
              <a:rPr lang="en-US" dirty="0"/>
              <a:t>Why we chose 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7B971-1B2C-EF6B-C58C-4DDF18BF6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4430" y="2305051"/>
            <a:ext cx="9325970" cy="3381516"/>
          </a:xfrm>
        </p:spPr>
        <p:txBody>
          <a:bodyPr>
            <a:normAutofit/>
          </a:bodyPr>
          <a:lstStyle/>
          <a:p>
            <a:r>
              <a:rPr lang="en-US" sz="1600" dirty="0"/>
              <a:t>The SNHU Travel project benefitted from Agile for several different reasons:</a:t>
            </a:r>
          </a:p>
          <a:p>
            <a:r>
              <a:rPr lang="en-US" sz="1600" dirty="0"/>
              <a:t>Agile provided us with a strong production cadence to keep up with the fast-paced development</a:t>
            </a:r>
          </a:p>
          <a:p>
            <a:r>
              <a:rPr lang="en-US" sz="1600" dirty="0"/>
              <a:t>Flexibility allowed us to adapt to stakeholder requests</a:t>
            </a:r>
          </a:p>
          <a:p>
            <a:pPr lvl="1"/>
            <a:r>
              <a:rPr lang="en-US" sz="1600" dirty="0"/>
              <a:t>In Waterfall, we would not have been able to switch to focus on wellness-based travel locations, which would have harmed the product’s success.</a:t>
            </a:r>
          </a:p>
          <a:p>
            <a:r>
              <a:rPr lang="en-US" sz="1600" dirty="0"/>
              <a:t>Communication with users and developing off User Stories made the product connect better with target audiences</a:t>
            </a:r>
          </a:p>
          <a:p>
            <a:r>
              <a:rPr lang="en-US" sz="1600" dirty="0"/>
              <a:t>Dynamic peer testing reduced the number of bugs in our code by a considerable margin</a:t>
            </a:r>
          </a:p>
          <a:p>
            <a:pPr lvl="1"/>
            <a:r>
              <a:rPr lang="en-US" sz="1600" dirty="0"/>
              <a:t>Waterfall places testing at the very end, and can often lead to a buggy product being released due to unforeseen circumstances or a lack of time</a:t>
            </a:r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10196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14902AA-4E7E-4D93-A756-AC2EF9AAF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E0AE5A0-0098-4DC4-82DC-CCE4071B6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299640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6D28670-6E3D-4F4B-AD22-EFA33BF3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0266" y="1010266"/>
            <a:ext cx="10171466" cy="48571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B06E1E-4407-4202-3B09-C00F28D66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4430" y="1398896"/>
            <a:ext cx="9325970" cy="689467"/>
          </a:xfrm>
        </p:spPr>
        <p:txBody>
          <a:bodyPr>
            <a:normAutofit/>
          </a:bodyPr>
          <a:lstStyle/>
          <a:p>
            <a:r>
              <a:rPr lang="en-US" dirty="0"/>
              <a:t>But Waterfall is still valid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2289C-E50B-64AB-94BD-DA728E52A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4430" y="2341985"/>
            <a:ext cx="9325970" cy="334458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Waterfall is a perfectly fine model to choose for projects that involve:</a:t>
            </a:r>
          </a:p>
          <a:p>
            <a:pPr lvl="1"/>
            <a:r>
              <a:rPr lang="en-US" dirty="0"/>
              <a:t>A clearly defined plan with firm deadlines</a:t>
            </a:r>
          </a:p>
          <a:p>
            <a:pPr lvl="1"/>
            <a:r>
              <a:rPr lang="en-US" dirty="0"/>
              <a:t>Unchanging requirements from stakeholders and industry</a:t>
            </a:r>
          </a:p>
          <a:p>
            <a:pPr lvl="1"/>
            <a:r>
              <a:rPr lang="en-US" dirty="0"/>
              <a:t>Little to no uncertainty</a:t>
            </a:r>
          </a:p>
          <a:p>
            <a:pPr lvl="1"/>
            <a:r>
              <a:rPr lang="en-US" dirty="0"/>
              <a:t>A longer-term scope with large stretches of work</a:t>
            </a:r>
          </a:p>
          <a:p>
            <a:r>
              <a:rPr lang="en-US" dirty="0"/>
              <a:t>While Agile worked great, Waterfall would have also worked for SNHU Travel</a:t>
            </a:r>
          </a:p>
          <a:p>
            <a:pPr lvl="1"/>
            <a:r>
              <a:rPr lang="en-US" dirty="0"/>
              <a:t>Flexibility and audience communication would have been exchanged for clearer deadlines, better planning and an easier experience on the team</a:t>
            </a:r>
          </a:p>
          <a:p>
            <a:r>
              <a:rPr lang="en-US" dirty="0"/>
              <a:t>Defaulting to a single framework for all projects is silly. Pros and cons should be evaluated on a project-by-project basis.</a:t>
            </a:r>
          </a:p>
          <a:p>
            <a:pPr lvl="1"/>
            <a:r>
              <a:rPr lang="en-US" dirty="0"/>
              <a:t>Hybridizing the best parts of certain framework is also valid, but would require proper company training to accomplish</a:t>
            </a:r>
          </a:p>
        </p:txBody>
      </p:sp>
    </p:spTree>
    <p:extLst>
      <p:ext uri="{BB962C8B-B14F-4D97-AF65-F5344CB8AC3E}">
        <p14:creationId xmlns:p14="http://schemas.microsoft.com/office/powerpoint/2010/main" val="23127503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14902AA-4E7E-4D93-A756-AC2EF9AAF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E0AE5A0-0098-4DC4-82DC-CCE4071B6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299640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6D28670-6E3D-4F4B-AD22-EFA33BF3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0266" y="1010266"/>
            <a:ext cx="10171466" cy="48571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86563D-0A6B-7F1A-1320-86F7C1C2E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4430" y="1398896"/>
            <a:ext cx="9325970" cy="1160059"/>
          </a:xfrm>
        </p:spPr>
        <p:txBody>
          <a:bodyPr>
            <a:normAutofit/>
          </a:bodyPr>
          <a:lstStyle/>
          <a:p>
            <a:r>
              <a:rPr lang="en-US" dirty="0"/>
              <a:t>Works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6EAD2-F88B-AFBA-BAD3-2F5A2EDE5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4430" y="2739787"/>
            <a:ext cx="9325970" cy="2946779"/>
          </a:xfrm>
        </p:spPr>
        <p:txBody>
          <a:bodyPr>
            <a:normAutofit/>
          </a:bodyPr>
          <a:lstStyle/>
          <a:p>
            <a:pPr marL="457200" indent="-457200"/>
            <a:r>
              <a:rPr lang="en-US" b="0" i="0" dirty="0">
                <a:effectLst/>
              </a:rPr>
              <a:t>Cobb, Charles G. </a:t>
            </a:r>
            <a:r>
              <a:rPr lang="en-US" b="0" i="1" dirty="0">
                <a:effectLst/>
              </a:rPr>
              <a:t>The Project Manager’s Guide to Mastering Agile : Principles and Practices for an Adaptive Approach</a:t>
            </a:r>
            <a:r>
              <a:rPr lang="en-US" b="0" i="0" dirty="0">
                <a:effectLst/>
              </a:rPr>
              <a:t>. Hoboken, New Jersey, John Wiley, 2015.</a:t>
            </a:r>
          </a:p>
          <a:p>
            <a:pPr marL="457200" indent="-457200" algn="l"/>
            <a:r>
              <a:rPr lang="en-US" b="0" i="0" dirty="0">
                <a:effectLst/>
              </a:rPr>
              <a:t>Leather, E. (2017, April 7). </a:t>
            </a:r>
            <a:r>
              <a:rPr lang="en-US" b="0" i="1" dirty="0">
                <a:effectLst/>
              </a:rPr>
              <a:t>Amazonian Agility</a:t>
            </a:r>
            <a:r>
              <a:rPr lang="en-US" b="0" i="0" dirty="0">
                <a:effectLst/>
              </a:rPr>
              <a:t>. </a:t>
            </a:r>
            <a:r>
              <a:rPr lang="en-US" b="0" i="0" dirty="0" err="1">
                <a:effectLst/>
              </a:rPr>
              <a:t>Frontira</a:t>
            </a:r>
            <a:r>
              <a:rPr lang="en-US" b="0" i="0" dirty="0">
                <a:effectLst/>
              </a:rPr>
              <a:t> | Product Insights. </a:t>
            </a:r>
            <a:r>
              <a:rPr lang="en-US" b="0" i="0" dirty="0">
                <a:effectLst/>
                <a:hlinkClick r:id="rId2"/>
              </a:rPr>
              <a:t>https://medium.com/frontira/amazonian-agility-e3720ff004f7</a:t>
            </a:r>
            <a:endParaRPr lang="en-US" b="0" i="0" dirty="0">
              <a:effectLst/>
            </a:endParaRPr>
          </a:p>
          <a:p>
            <a:r>
              <a:rPr lang="en-US" b="0" i="0" dirty="0">
                <a:effectLst/>
              </a:rPr>
              <a:t>“SDLC Tutorial - </a:t>
            </a:r>
            <a:r>
              <a:rPr lang="en-US" b="0" i="0" dirty="0" err="1">
                <a:effectLst/>
              </a:rPr>
              <a:t>Tutorialspoint</a:t>
            </a:r>
            <a:r>
              <a:rPr lang="en-US" b="0" i="0" dirty="0">
                <a:effectLst/>
              </a:rPr>
              <a:t>.” </a:t>
            </a:r>
            <a:r>
              <a:rPr lang="en-US" b="0" i="1" dirty="0">
                <a:effectLst/>
              </a:rPr>
              <a:t>Tutorialspoint.com</a:t>
            </a:r>
            <a:r>
              <a:rPr lang="en-US" b="0" i="0" dirty="0">
                <a:effectLst/>
              </a:rPr>
              <a:t>, 2019, </a:t>
            </a:r>
            <a:r>
              <a:rPr lang="en-US" b="0" i="0" dirty="0">
                <a:effectLst/>
                <a:hlinkClick r:id="rId3"/>
              </a:rPr>
              <a:t>www.tutorialspoint.com/sdlc/index.htm</a:t>
            </a:r>
            <a:r>
              <a:rPr lang="en-US" b="0" i="0" dirty="0">
                <a:effectLst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460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199</TotalTime>
  <Words>815</Words>
  <Application>Microsoft Office PowerPoint</Application>
  <PresentationFormat>Widescreen</PresentationFormat>
  <Paragraphs>83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Franklin Gothic Book</vt:lpstr>
      <vt:lpstr>Crop</vt:lpstr>
      <vt:lpstr>Scrum-Agile Approach</vt:lpstr>
      <vt:lpstr>Scrum-Agile Team Roles</vt:lpstr>
      <vt:lpstr>Agile Approach</vt:lpstr>
      <vt:lpstr>Agile Steps</vt:lpstr>
      <vt:lpstr>Waterfall Approach</vt:lpstr>
      <vt:lpstr>Waterfall vs Agile</vt:lpstr>
      <vt:lpstr>Why we chose Agile</vt:lpstr>
      <vt:lpstr>But Waterfall is still valid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Scrum-Agile Approach</dc:title>
  <dc:creator>McCollum, Brianna</dc:creator>
  <cp:lastModifiedBy>McCollum, Brianna</cp:lastModifiedBy>
  <cp:revision>4</cp:revision>
  <dcterms:created xsi:type="dcterms:W3CDTF">2022-06-18T15:02:52Z</dcterms:created>
  <dcterms:modified xsi:type="dcterms:W3CDTF">2022-06-19T02:57:43Z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